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80137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13CC6-DE1F-4538-822C-DC8CDC3E43B6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B4C77-6D99-4E83-9723-949934C429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13CC6-DE1F-4538-822C-DC8CDC3E43B6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B4C77-6D99-4E83-9723-949934C429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13CC6-DE1F-4538-822C-DC8CDC3E43B6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B4C77-6D99-4E83-9723-949934C429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13CC6-DE1F-4538-822C-DC8CDC3E43B6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B4C77-6D99-4E83-9723-949934C429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13CC6-DE1F-4538-822C-DC8CDC3E43B6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B4C77-6D99-4E83-9723-949934C429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13CC6-DE1F-4538-822C-DC8CDC3E43B6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B4C77-6D99-4E83-9723-949934C429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13CC6-DE1F-4538-822C-DC8CDC3E43B6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B4C77-6D99-4E83-9723-949934C429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13CC6-DE1F-4538-822C-DC8CDC3E43B6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B4C77-6D99-4E83-9723-949934C429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13CC6-DE1F-4538-822C-DC8CDC3E43B6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B4C77-6D99-4E83-9723-949934C429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13CC6-DE1F-4538-822C-DC8CDC3E43B6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B4C77-6D99-4E83-9723-949934C429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13CC6-DE1F-4538-822C-DC8CDC3E43B6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DB4C77-6D99-4E83-9723-949934C429D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13CC6-DE1F-4538-822C-DC8CDC3E43B6}" type="datetimeFigureOut">
              <a:rPr lang="en-US" smtClean="0"/>
              <a:t>10/28/2013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B4C77-6D99-4E83-9723-949934C429D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820856" y="570398"/>
            <a:ext cx="1559000" cy="566680"/>
            <a:chOff x="2820856" y="570398"/>
            <a:chExt cx="1559000" cy="566680"/>
          </a:xfrm>
        </p:grpSpPr>
        <p:sp>
          <p:nvSpPr>
            <p:cNvPr id="2" name="Freeform 1"/>
            <p:cNvSpPr/>
            <p:nvPr/>
          </p:nvSpPr>
          <p:spPr>
            <a:xfrm>
              <a:off x="2820856" y="587394"/>
              <a:ext cx="402522" cy="518099"/>
            </a:xfrm>
            <a:custGeom>
              <a:avLst/>
              <a:gdLst/>
              <a:ahLst/>
              <a:cxnLst/>
              <a:rect l="0" t="0" r="0" b="0"/>
              <a:pathLst>
                <a:path w="402522" h="518099">
                  <a:moveTo>
                    <a:pt x="137651" y="2201"/>
                  </a:moveTo>
                  <a:lnTo>
                    <a:pt x="101735" y="64482"/>
                  </a:lnTo>
                  <a:lnTo>
                    <a:pt x="67353" y="126809"/>
                  </a:lnTo>
                  <a:lnTo>
                    <a:pt x="25338" y="176908"/>
                  </a:lnTo>
                  <a:lnTo>
                    <a:pt x="18322" y="178334"/>
                  </a:lnTo>
                  <a:lnTo>
                    <a:pt x="11305" y="175775"/>
                  </a:lnTo>
                  <a:lnTo>
                    <a:pt x="4288" y="170560"/>
                  </a:lnTo>
                  <a:lnTo>
                    <a:pt x="779" y="163573"/>
                  </a:lnTo>
                  <a:lnTo>
                    <a:pt x="0" y="146452"/>
                  </a:lnTo>
                  <a:lnTo>
                    <a:pt x="6139" y="117082"/>
                  </a:lnTo>
                  <a:lnTo>
                    <a:pt x="40164" y="63827"/>
                  </a:lnTo>
                  <a:lnTo>
                    <a:pt x="68785" y="31359"/>
                  </a:lnTo>
                  <a:lnTo>
                    <a:pt x="107021" y="5535"/>
                  </a:lnTo>
                  <a:lnTo>
                    <a:pt x="117231" y="914"/>
                  </a:lnTo>
                  <a:lnTo>
                    <a:pt x="159547" y="0"/>
                  </a:lnTo>
                  <a:lnTo>
                    <a:pt x="197951" y="12728"/>
                  </a:lnTo>
                  <a:lnTo>
                    <a:pt x="231557" y="36906"/>
                  </a:lnTo>
                  <a:lnTo>
                    <a:pt x="252563" y="66296"/>
                  </a:lnTo>
                  <a:lnTo>
                    <a:pt x="260607" y="102821"/>
                  </a:lnTo>
                  <a:lnTo>
                    <a:pt x="257401" y="148868"/>
                  </a:lnTo>
                  <a:lnTo>
                    <a:pt x="243453" y="188378"/>
                  </a:lnTo>
                  <a:lnTo>
                    <a:pt x="224502" y="216722"/>
                  </a:lnTo>
                  <a:lnTo>
                    <a:pt x="198480" y="239938"/>
                  </a:lnTo>
                  <a:lnTo>
                    <a:pt x="194582" y="241411"/>
                  </a:lnTo>
                  <a:lnTo>
                    <a:pt x="194322" y="238883"/>
                  </a:lnTo>
                  <a:lnTo>
                    <a:pt x="196489" y="233689"/>
                  </a:lnTo>
                  <a:lnTo>
                    <a:pt x="202613" y="230226"/>
                  </a:lnTo>
                  <a:lnTo>
                    <a:pt x="221895" y="226378"/>
                  </a:lnTo>
                  <a:lnTo>
                    <a:pt x="280807" y="233483"/>
                  </a:lnTo>
                  <a:lnTo>
                    <a:pt x="327987" y="251014"/>
                  </a:lnTo>
                  <a:lnTo>
                    <a:pt x="359514" y="279084"/>
                  </a:lnTo>
                  <a:lnTo>
                    <a:pt x="388222" y="317687"/>
                  </a:lnTo>
                  <a:lnTo>
                    <a:pt x="400315" y="349088"/>
                  </a:lnTo>
                  <a:lnTo>
                    <a:pt x="402521" y="399650"/>
                  </a:lnTo>
                  <a:lnTo>
                    <a:pt x="395361" y="424900"/>
                  </a:lnTo>
                  <a:lnTo>
                    <a:pt x="371701" y="460174"/>
                  </a:lnTo>
                  <a:lnTo>
                    <a:pt x="334641" y="482478"/>
                  </a:lnTo>
                  <a:lnTo>
                    <a:pt x="279291" y="502570"/>
                  </a:lnTo>
                  <a:lnTo>
                    <a:pt x="230230" y="514684"/>
                  </a:lnTo>
                  <a:lnTo>
                    <a:pt x="170237" y="517423"/>
                  </a:lnTo>
                  <a:lnTo>
                    <a:pt x="116594" y="5180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26922" y="1105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69119" y="96862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42818" y="570398"/>
              <a:ext cx="355955" cy="566680"/>
            </a:xfrm>
            <a:custGeom>
              <a:avLst/>
              <a:gdLst/>
              <a:ahLst/>
              <a:cxnLst/>
              <a:rect l="0" t="0" r="0" b="0"/>
              <a:pathLst>
                <a:path w="355955" h="566680">
                  <a:moveTo>
                    <a:pt x="0" y="82368"/>
                  </a:moveTo>
                  <a:lnTo>
                    <a:pt x="42692" y="79249"/>
                  </a:lnTo>
                  <a:lnTo>
                    <a:pt x="95521" y="73303"/>
                  </a:lnTo>
                  <a:lnTo>
                    <a:pt x="147810" y="63724"/>
                  </a:lnTo>
                  <a:lnTo>
                    <a:pt x="205799" y="50566"/>
                  </a:lnTo>
                  <a:lnTo>
                    <a:pt x="262920" y="31113"/>
                  </a:lnTo>
                  <a:lnTo>
                    <a:pt x="320953" y="11976"/>
                  </a:lnTo>
                  <a:lnTo>
                    <a:pt x="345027" y="0"/>
                  </a:lnTo>
                  <a:lnTo>
                    <a:pt x="351681" y="1720"/>
                  </a:lnTo>
                  <a:lnTo>
                    <a:pt x="354947" y="8716"/>
                  </a:lnTo>
                  <a:lnTo>
                    <a:pt x="355954" y="19228"/>
                  </a:lnTo>
                  <a:lnTo>
                    <a:pt x="340760" y="76959"/>
                  </a:lnTo>
                  <a:lnTo>
                    <a:pt x="318348" y="134636"/>
                  </a:lnTo>
                  <a:lnTo>
                    <a:pt x="296721" y="185499"/>
                  </a:lnTo>
                  <a:lnTo>
                    <a:pt x="278324" y="244983"/>
                  </a:lnTo>
                  <a:lnTo>
                    <a:pt x="260305" y="303006"/>
                  </a:lnTo>
                  <a:lnTo>
                    <a:pt x="240152" y="359528"/>
                  </a:lnTo>
                  <a:lnTo>
                    <a:pt x="223736" y="416923"/>
                  </a:lnTo>
                  <a:lnTo>
                    <a:pt x="206932" y="466285"/>
                  </a:lnTo>
                  <a:lnTo>
                    <a:pt x="187061" y="529128"/>
                  </a:lnTo>
                  <a:lnTo>
                    <a:pt x="168456" y="5666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90342" y="831751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60786" y="7235"/>
                  </a:lnTo>
                  <a:lnTo>
                    <a:pt x="97400" y="12997"/>
                  </a:lnTo>
                  <a:lnTo>
                    <a:pt x="50306" y="217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978422" y="1410818"/>
            <a:ext cx="4762877" cy="1010737"/>
            <a:chOff x="2978422" y="1410818"/>
            <a:chExt cx="4762877" cy="1010737"/>
          </a:xfrm>
        </p:grpSpPr>
        <p:sp>
          <p:nvSpPr>
            <p:cNvPr id="8" name="Freeform 7"/>
            <p:cNvSpPr/>
            <p:nvPr/>
          </p:nvSpPr>
          <p:spPr>
            <a:xfrm>
              <a:off x="2978422" y="1455367"/>
              <a:ext cx="533847" cy="554152"/>
            </a:xfrm>
            <a:custGeom>
              <a:avLst/>
              <a:gdLst/>
              <a:ahLst/>
              <a:cxnLst/>
              <a:rect l="0" t="0" r="0" b="0"/>
              <a:pathLst>
                <a:path w="533847" h="554152">
                  <a:moveTo>
                    <a:pt x="380168" y="18622"/>
                  </a:moveTo>
                  <a:lnTo>
                    <a:pt x="325027" y="3968"/>
                  </a:lnTo>
                  <a:lnTo>
                    <a:pt x="264555" y="0"/>
                  </a:lnTo>
                  <a:lnTo>
                    <a:pt x="204103" y="6345"/>
                  </a:lnTo>
                  <a:lnTo>
                    <a:pt x="143095" y="18970"/>
                  </a:lnTo>
                  <a:lnTo>
                    <a:pt x="87210" y="37385"/>
                  </a:lnTo>
                  <a:lnTo>
                    <a:pt x="25918" y="88997"/>
                  </a:lnTo>
                  <a:lnTo>
                    <a:pt x="4714" y="115513"/>
                  </a:lnTo>
                  <a:lnTo>
                    <a:pt x="0" y="138504"/>
                  </a:lnTo>
                  <a:lnTo>
                    <a:pt x="381" y="151186"/>
                  </a:lnTo>
                  <a:lnTo>
                    <a:pt x="4144" y="161980"/>
                  </a:lnTo>
                  <a:lnTo>
                    <a:pt x="17684" y="180213"/>
                  </a:lnTo>
                  <a:lnTo>
                    <a:pt x="56216" y="203631"/>
                  </a:lnTo>
                  <a:lnTo>
                    <a:pt x="110267" y="214210"/>
                  </a:lnTo>
                  <a:lnTo>
                    <a:pt x="169707" y="225019"/>
                  </a:lnTo>
                  <a:lnTo>
                    <a:pt x="225393" y="229126"/>
                  </a:lnTo>
                  <a:lnTo>
                    <a:pt x="284006" y="236062"/>
                  </a:lnTo>
                  <a:lnTo>
                    <a:pt x="343799" y="242117"/>
                  </a:lnTo>
                  <a:lnTo>
                    <a:pt x="406520" y="259821"/>
                  </a:lnTo>
                  <a:lnTo>
                    <a:pt x="460113" y="278613"/>
                  </a:lnTo>
                  <a:lnTo>
                    <a:pt x="501975" y="310411"/>
                  </a:lnTo>
                  <a:lnTo>
                    <a:pt x="523754" y="342294"/>
                  </a:lnTo>
                  <a:lnTo>
                    <a:pt x="533846" y="381377"/>
                  </a:lnTo>
                  <a:lnTo>
                    <a:pt x="531247" y="428182"/>
                  </a:lnTo>
                  <a:lnTo>
                    <a:pt x="522964" y="452553"/>
                  </a:lnTo>
                  <a:lnTo>
                    <a:pt x="498582" y="487262"/>
                  </a:lnTo>
                  <a:lnTo>
                    <a:pt x="462830" y="515479"/>
                  </a:lnTo>
                  <a:lnTo>
                    <a:pt x="405959" y="537369"/>
                  </a:lnTo>
                  <a:lnTo>
                    <a:pt x="350471" y="550766"/>
                  </a:lnTo>
                  <a:lnTo>
                    <a:pt x="301439" y="554151"/>
                  </a:lnTo>
                  <a:lnTo>
                    <a:pt x="251036" y="553984"/>
                  </a:lnTo>
                  <a:lnTo>
                    <a:pt x="188371" y="547159"/>
                  </a:lnTo>
                  <a:lnTo>
                    <a:pt x="155715" y="543646"/>
                  </a:lnTo>
                  <a:lnTo>
                    <a:pt x="95899" y="5239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629834" y="1758259"/>
              <a:ext cx="173925" cy="223100"/>
            </a:xfrm>
            <a:custGeom>
              <a:avLst/>
              <a:gdLst/>
              <a:ahLst/>
              <a:cxnLst/>
              <a:rect l="0" t="0" r="0" b="0"/>
              <a:pathLst>
                <a:path w="173925" h="223100">
                  <a:moveTo>
                    <a:pt x="118311" y="0"/>
                  </a:moveTo>
                  <a:lnTo>
                    <a:pt x="75619" y="14572"/>
                  </a:lnTo>
                  <a:lnTo>
                    <a:pt x="33969" y="44992"/>
                  </a:lnTo>
                  <a:lnTo>
                    <a:pt x="13642" y="74552"/>
                  </a:lnTo>
                  <a:lnTo>
                    <a:pt x="210" y="111127"/>
                  </a:lnTo>
                  <a:lnTo>
                    <a:pt x="0" y="157188"/>
                  </a:lnTo>
                  <a:lnTo>
                    <a:pt x="12936" y="196703"/>
                  </a:lnTo>
                  <a:lnTo>
                    <a:pt x="31313" y="213375"/>
                  </a:lnTo>
                  <a:lnTo>
                    <a:pt x="42765" y="219459"/>
                  </a:lnTo>
                  <a:lnTo>
                    <a:pt x="71086" y="223099"/>
                  </a:lnTo>
                  <a:lnTo>
                    <a:pt x="86828" y="222432"/>
                  </a:lnTo>
                  <a:lnTo>
                    <a:pt x="113677" y="212332"/>
                  </a:lnTo>
                  <a:lnTo>
                    <a:pt x="145404" y="186915"/>
                  </a:lnTo>
                  <a:lnTo>
                    <a:pt x="160768" y="164961"/>
                  </a:lnTo>
                  <a:lnTo>
                    <a:pt x="171495" y="135707"/>
                  </a:lnTo>
                  <a:lnTo>
                    <a:pt x="173924" y="109447"/>
                  </a:lnTo>
                  <a:lnTo>
                    <a:pt x="169934" y="86078"/>
                  </a:lnTo>
                  <a:lnTo>
                    <a:pt x="160362" y="63993"/>
                  </a:lnTo>
                  <a:lnTo>
                    <a:pt x="136229" y="37418"/>
                  </a:lnTo>
                  <a:lnTo>
                    <a:pt x="97254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916601" y="1410818"/>
              <a:ext cx="50448" cy="589597"/>
            </a:xfrm>
            <a:custGeom>
              <a:avLst/>
              <a:gdLst/>
              <a:ahLst/>
              <a:cxnLst/>
              <a:rect l="0" t="0" r="0" b="0"/>
              <a:pathLst>
                <a:path w="50448" h="589597">
                  <a:moveTo>
                    <a:pt x="42114" y="0"/>
                  </a:moveTo>
                  <a:lnTo>
                    <a:pt x="50447" y="54145"/>
                  </a:lnTo>
                  <a:lnTo>
                    <a:pt x="46619" y="109091"/>
                  </a:lnTo>
                  <a:lnTo>
                    <a:pt x="43004" y="165005"/>
                  </a:lnTo>
                  <a:lnTo>
                    <a:pt x="42290" y="221110"/>
                  </a:lnTo>
                  <a:lnTo>
                    <a:pt x="42149" y="277253"/>
                  </a:lnTo>
                  <a:lnTo>
                    <a:pt x="34885" y="334573"/>
                  </a:lnTo>
                  <a:lnTo>
                    <a:pt x="29117" y="397888"/>
                  </a:lnTo>
                  <a:lnTo>
                    <a:pt x="22649" y="455801"/>
                  </a:lnTo>
                  <a:lnTo>
                    <a:pt x="14136" y="506236"/>
                  </a:lnTo>
                  <a:lnTo>
                    <a:pt x="8121" y="560738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11357" y="1747730"/>
              <a:ext cx="136872" cy="275298"/>
            </a:xfrm>
            <a:custGeom>
              <a:avLst/>
              <a:gdLst/>
              <a:ahLst/>
              <a:cxnLst/>
              <a:rect l="0" t="0" r="0" b="0"/>
              <a:pathLst>
                <a:path w="136872" h="275298">
                  <a:moveTo>
                    <a:pt x="0" y="0"/>
                  </a:moveTo>
                  <a:lnTo>
                    <a:pt x="5590" y="58617"/>
                  </a:lnTo>
                  <a:lnTo>
                    <a:pt x="21331" y="115214"/>
                  </a:lnTo>
                  <a:lnTo>
                    <a:pt x="38641" y="168377"/>
                  </a:lnTo>
                  <a:lnTo>
                    <a:pt x="55769" y="216794"/>
                  </a:lnTo>
                  <a:lnTo>
                    <a:pt x="75747" y="270811"/>
                  </a:lnTo>
                  <a:lnTo>
                    <a:pt x="82084" y="275297"/>
                  </a:lnTo>
                  <a:lnTo>
                    <a:pt x="89817" y="274779"/>
                  </a:lnTo>
                  <a:lnTo>
                    <a:pt x="98483" y="270923"/>
                  </a:lnTo>
                  <a:lnTo>
                    <a:pt x="104260" y="263674"/>
                  </a:lnTo>
                  <a:lnTo>
                    <a:pt x="119882" y="210862"/>
                  </a:lnTo>
                  <a:lnTo>
                    <a:pt x="130017" y="162303"/>
                  </a:lnTo>
                  <a:lnTo>
                    <a:pt x="133825" y="132966"/>
                  </a:lnTo>
                  <a:lnTo>
                    <a:pt x="136871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74698" y="1789844"/>
              <a:ext cx="10401" cy="242157"/>
            </a:xfrm>
            <a:custGeom>
              <a:avLst/>
              <a:gdLst/>
              <a:ahLst/>
              <a:cxnLst/>
              <a:rect l="0" t="0" r="0" b="0"/>
              <a:pathLst>
                <a:path w="10401" h="242157">
                  <a:moveTo>
                    <a:pt x="10400" y="0"/>
                  </a:moveTo>
                  <a:lnTo>
                    <a:pt x="2067" y="54144"/>
                  </a:lnTo>
                  <a:lnTo>
                    <a:pt x="305" y="114681"/>
                  </a:lnTo>
                  <a:lnTo>
                    <a:pt x="0" y="165651"/>
                  </a:lnTo>
                  <a:lnTo>
                    <a:pt x="8222" y="228846"/>
                  </a:lnTo>
                  <a:lnTo>
                    <a:pt x="10400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74570" y="1652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03114" y="1769794"/>
              <a:ext cx="244618" cy="293792"/>
            </a:xfrm>
            <a:custGeom>
              <a:avLst/>
              <a:gdLst/>
              <a:ahLst/>
              <a:cxnLst/>
              <a:rect l="0" t="0" r="0" b="0"/>
              <a:pathLst>
                <a:path w="244618" h="293792">
                  <a:moveTo>
                    <a:pt x="18855" y="104278"/>
                  </a:moveTo>
                  <a:lnTo>
                    <a:pt x="18855" y="153541"/>
                  </a:lnTo>
                  <a:lnTo>
                    <a:pt x="18855" y="202453"/>
                  </a:lnTo>
                  <a:lnTo>
                    <a:pt x="21974" y="258375"/>
                  </a:lnTo>
                  <a:lnTo>
                    <a:pt x="24444" y="270180"/>
                  </a:lnTo>
                  <a:lnTo>
                    <a:pt x="23751" y="275711"/>
                  </a:lnTo>
                  <a:lnTo>
                    <a:pt x="20949" y="277058"/>
                  </a:lnTo>
                  <a:lnTo>
                    <a:pt x="16741" y="275617"/>
                  </a:lnTo>
                  <a:lnTo>
                    <a:pt x="5230" y="240053"/>
                  </a:lnTo>
                  <a:lnTo>
                    <a:pt x="0" y="185062"/>
                  </a:lnTo>
                  <a:lnTo>
                    <a:pt x="6638" y="128814"/>
                  </a:lnTo>
                  <a:lnTo>
                    <a:pt x="28193" y="67562"/>
                  </a:lnTo>
                  <a:lnTo>
                    <a:pt x="64394" y="18566"/>
                  </a:lnTo>
                  <a:lnTo>
                    <a:pt x="73780" y="8532"/>
                  </a:lnTo>
                  <a:lnTo>
                    <a:pt x="85887" y="3013"/>
                  </a:lnTo>
                  <a:lnTo>
                    <a:pt x="114938" y="0"/>
                  </a:lnTo>
                  <a:lnTo>
                    <a:pt x="141107" y="8799"/>
                  </a:lnTo>
                  <a:lnTo>
                    <a:pt x="163266" y="24408"/>
                  </a:lnTo>
                  <a:lnTo>
                    <a:pt x="187725" y="52927"/>
                  </a:lnTo>
                  <a:lnTo>
                    <a:pt x="214807" y="114920"/>
                  </a:lnTo>
                  <a:lnTo>
                    <a:pt x="232858" y="167464"/>
                  </a:lnTo>
                  <a:lnTo>
                    <a:pt x="244617" y="225207"/>
                  </a:lnTo>
                  <a:lnTo>
                    <a:pt x="241221" y="273528"/>
                  </a:lnTo>
                  <a:lnTo>
                    <a:pt x="239953" y="2937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495668" y="1787724"/>
              <a:ext cx="467925" cy="633831"/>
            </a:xfrm>
            <a:custGeom>
              <a:avLst/>
              <a:gdLst/>
              <a:ahLst/>
              <a:cxnLst/>
              <a:rect l="0" t="0" r="0" b="0"/>
              <a:pathLst>
                <a:path w="467925" h="633831">
                  <a:moveTo>
                    <a:pt x="368497" y="138991"/>
                  </a:moveTo>
                  <a:lnTo>
                    <a:pt x="366158" y="98133"/>
                  </a:lnTo>
                  <a:lnTo>
                    <a:pt x="345592" y="46908"/>
                  </a:lnTo>
                  <a:lnTo>
                    <a:pt x="339189" y="35489"/>
                  </a:lnTo>
                  <a:lnTo>
                    <a:pt x="319597" y="19680"/>
                  </a:lnTo>
                  <a:lnTo>
                    <a:pt x="268891" y="0"/>
                  </a:lnTo>
                  <a:lnTo>
                    <a:pt x="241560" y="1568"/>
                  </a:lnTo>
                  <a:lnTo>
                    <a:pt x="227720" y="5261"/>
                  </a:lnTo>
                  <a:lnTo>
                    <a:pt x="202985" y="21844"/>
                  </a:lnTo>
                  <a:lnTo>
                    <a:pt x="191475" y="32817"/>
                  </a:lnTo>
                  <a:lnTo>
                    <a:pt x="178686" y="57487"/>
                  </a:lnTo>
                  <a:lnTo>
                    <a:pt x="174173" y="85219"/>
                  </a:lnTo>
                  <a:lnTo>
                    <a:pt x="179379" y="132547"/>
                  </a:lnTo>
                  <a:lnTo>
                    <a:pt x="201506" y="187934"/>
                  </a:lnTo>
                  <a:lnTo>
                    <a:pt x="215900" y="209876"/>
                  </a:lnTo>
                  <a:lnTo>
                    <a:pt x="233996" y="227427"/>
                  </a:lnTo>
                  <a:lnTo>
                    <a:pt x="256856" y="236787"/>
                  </a:lnTo>
                  <a:lnTo>
                    <a:pt x="281445" y="239778"/>
                  </a:lnTo>
                  <a:lnTo>
                    <a:pt x="304071" y="237207"/>
                  </a:lnTo>
                  <a:lnTo>
                    <a:pt x="336540" y="223594"/>
                  </a:lnTo>
                  <a:lnTo>
                    <a:pt x="362798" y="204742"/>
                  </a:lnTo>
                  <a:lnTo>
                    <a:pt x="371813" y="184981"/>
                  </a:lnTo>
                  <a:lnTo>
                    <a:pt x="374218" y="173160"/>
                  </a:lnTo>
                  <a:lnTo>
                    <a:pt x="375820" y="169959"/>
                  </a:lnTo>
                  <a:lnTo>
                    <a:pt x="376889" y="172505"/>
                  </a:lnTo>
                  <a:lnTo>
                    <a:pt x="389782" y="221390"/>
                  </a:lnTo>
                  <a:lnTo>
                    <a:pt x="413689" y="274590"/>
                  </a:lnTo>
                  <a:lnTo>
                    <a:pt x="430890" y="328946"/>
                  </a:lnTo>
                  <a:lnTo>
                    <a:pt x="445553" y="384743"/>
                  </a:lnTo>
                  <a:lnTo>
                    <a:pt x="459714" y="440825"/>
                  </a:lnTo>
                  <a:lnTo>
                    <a:pt x="467924" y="484097"/>
                  </a:lnTo>
                  <a:lnTo>
                    <a:pt x="461404" y="547408"/>
                  </a:lnTo>
                  <a:lnTo>
                    <a:pt x="458511" y="562177"/>
                  </a:lnTo>
                  <a:lnTo>
                    <a:pt x="442819" y="584827"/>
                  </a:lnTo>
                  <a:lnTo>
                    <a:pt x="410796" y="607612"/>
                  </a:lnTo>
                  <a:lnTo>
                    <a:pt x="368534" y="625792"/>
                  </a:lnTo>
                  <a:lnTo>
                    <a:pt x="317985" y="632242"/>
                  </a:lnTo>
                  <a:lnTo>
                    <a:pt x="259820" y="633516"/>
                  </a:lnTo>
                  <a:lnTo>
                    <a:pt x="209565" y="633737"/>
                  </a:lnTo>
                  <a:lnTo>
                    <a:pt x="160750" y="633802"/>
                  </a:lnTo>
                  <a:lnTo>
                    <a:pt x="113530" y="633822"/>
                  </a:lnTo>
                  <a:lnTo>
                    <a:pt x="50762" y="633828"/>
                  </a:lnTo>
                  <a:lnTo>
                    <a:pt x="0" y="6338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25639" y="1473989"/>
              <a:ext cx="280766" cy="536384"/>
            </a:xfrm>
            <a:custGeom>
              <a:avLst/>
              <a:gdLst/>
              <a:ahLst/>
              <a:cxnLst/>
              <a:rect l="0" t="0" r="0" b="0"/>
              <a:pathLst>
                <a:path w="280766" h="536384">
                  <a:moveTo>
                    <a:pt x="101780" y="0"/>
                  </a:moveTo>
                  <a:lnTo>
                    <a:pt x="87208" y="55170"/>
                  </a:lnTo>
                  <a:lnTo>
                    <a:pt x="72116" y="110323"/>
                  </a:lnTo>
                  <a:lnTo>
                    <a:pt x="63355" y="162540"/>
                  </a:lnTo>
                  <a:lnTo>
                    <a:pt x="57640" y="216226"/>
                  </a:lnTo>
                  <a:lnTo>
                    <a:pt x="48537" y="264888"/>
                  </a:lnTo>
                  <a:lnTo>
                    <a:pt x="40570" y="328144"/>
                  </a:lnTo>
                  <a:lnTo>
                    <a:pt x="27415" y="391519"/>
                  </a:lnTo>
                  <a:lnTo>
                    <a:pt x="8322" y="451684"/>
                  </a:lnTo>
                  <a:lnTo>
                    <a:pt x="0" y="497000"/>
                  </a:lnTo>
                  <a:lnTo>
                    <a:pt x="2341" y="509148"/>
                  </a:lnTo>
                  <a:lnTo>
                    <a:pt x="14301" y="528885"/>
                  </a:lnTo>
                  <a:lnTo>
                    <a:pt x="24744" y="533914"/>
                  </a:lnTo>
                  <a:lnTo>
                    <a:pt x="51944" y="536383"/>
                  </a:lnTo>
                  <a:lnTo>
                    <a:pt x="114726" y="528435"/>
                  </a:lnTo>
                  <a:lnTo>
                    <a:pt x="169589" y="515600"/>
                  </a:lnTo>
                  <a:lnTo>
                    <a:pt x="230468" y="501800"/>
                  </a:lnTo>
                  <a:lnTo>
                    <a:pt x="280765" y="4948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32663" y="1695088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72168" y="11452"/>
                  </a:lnTo>
                  <a:lnTo>
                    <a:pt x="118626" y="24749"/>
                  </a:lnTo>
                  <a:lnTo>
                    <a:pt x="58614" y="3023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16891" y="1415758"/>
              <a:ext cx="294799" cy="26647"/>
            </a:xfrm>
            <a:custGeom>
              <a:avLst/>
              <a:gdLst/>
              <a:ahLst/>
              <a:cxnLst/>
              <a:rect l="0" t="0" r="0" b="0"/>
              <a:pathLst>
                <a:path w="294799" h="26647">
                  <a:moveTo>
                    <a:pt x="294798" y="5589"/>
                  </a:moveTo>
                  <a:lnTo>
                    <a:pt x="278030" y="0"/>
                  </a:lnTo>
                  <a:lnTo>
                    <a:pt x="224112" y="3272"/>
                  </a:lnTo>
                  <a:lnTo>
                    <a:pt x="163375" y="8251"/>
                  </a:lnTo>
                  <a:lnTo>
                    <a:pt x="100122" y="14563"/>
                  </a:lnTo>
                  <a:lnTo>
                    <a:pt x="45254" y="23046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09510" y="1852382"/>
              <a:ext cx="402263" cy="545791"/>
            </a:xfrm>
            <a:custGeom>
              <a:avLst/>
              <a:gdLst/>
              <a:ahLst/>
              <a:cxnLst/>
              <a:rect l="0" t="0" r="0" b="0"/>
              <a:pathLst>
                <a:path w="402263" h="545791">
                  <a:moveTo>
                    <a:pt x="202220" y="169089"/>
                  </a:moveTo>
                  <a:lnTo>
                    <a:pt x="199101" y="114945"/>
                  </a:lnTo>
                  <a:lnTo>
                    <a:pt x="187566" y="59998"/>
                  </a:lnTo>
                  <a:lnTo>
                    <a:pt x="174650" y="38326"/>
                  </a:lnTo>
                  <a:lnTo>
                    <a:pt x="137763" y="5349"/>
                  </a:lnTo>
                  <a:lnTo>
                    <a:pt x="114301" y="0"/>
                  </a:lnTo>
                  <a:lnTo>
                    <a:pt x="101494" y="211"/>
                  </a:lnTo>
                  <a:lnTo>
                    <a:pt x="77904" y="9804"/>
                  </a:lnTo>
                  <a:lnTo>
                    <a:pt x="39754" y="38969"/>
                  </a:lnTo>
                  <a:lnTo>
                    <a:pt x="16952" y="71393"/>
                  </a:lnTo>
                  <a:lnTo>
                    <a:pt x="967" y="110636"/>
                  </a:lnTo>
                  <a:lnTo>
                    <a:pt x="0" y="151900"/>
                  </a:lnTo>
                  <a:lnTo>
                    <a:pt x="7122" y="188173"/>
                  </a:lnTo>
                  <a:lnTo>
                    <a:pt x="13663" y="197019"/>
                  </a:lnTo>
                  <a:lnTo>
                    <a:pt x="33409" y="209968"/>
                  </a:lnTo>
                  <a:lnTo>
                    <a:pt x="44056" y="211550"/>
                  </a:lnTo>
                  <a:lnTo>
                    <a:pt x="96904" y="196980"/>
                  </a:lnTo>
                  <a:lnTo>
                    <a:pt x="122923" y="180992"/>
                  </a:lnTo>
                  <a:lnTo>
                    <a:pt x="145449" y="155848"/>
                  </a:lnTo>
                  <a:lnTo>
                    <a:pt x="151505" y="153243"/>
                  </a:lnTo>
                  <a:lnTo>
                    <a:pt x="156712" y="155016"/>
                  </a:lnTo>
                  <a:lnTo>
                    <a:pt x="161353" y="159707"/>
                  </a:lnTo>
                  <a:lnTo>
                    <a:pt x="173474" y="199844"/>
                  </a:lnTo>
                  <a:lnTo>
                    <a:pt x="179644" y="259479"/>
                  </a:lnTo>
                  <a:lnTo>
                    <a:pt x="183982" y="316319"/>
                  </a:lnTo>
                  <a:lnTo>
                    <a:pt x="195758" y="372606"/>
                  </a:lnTo>
                  <a:lnTo>
                    <a:pt x="202114" y="428785"/>
                  </a:lnTo>
                  <a:lnTo>
                    <a:pt x="213421" y="481823"/>
                  </a:lnTo>
                  <a:lnTo>
                    <a:pt x="226919" y="537620"/>
                  </a:lnTo>
                  <a:lnTo>
                    <a:pt x="226875" y="544628"/>
                  </a:lnTo>
                  <a:lnTo>
                    <a:pt x="224506" y="545790"/>
                  </a:lnTo>
                  <a:lnTo>
                    <a:pt x="220587" y="543056"/>
                  </a:lnTo>
                  <a:lnTo>
                    <a:pt x="219352" y="524420"/>
                  </a:lnTo>
                  <a:lnTo>
                    <a:pt x="220660" y="511261"/>
                  </a:lnTo>
                  <a:lnTo>
                    <a:pt x="231473" y="487282"/>
                  </a:lnTo>
                  <a:lnTo>
                    <a:pt x="261421" y="448881"/>
                  </a:lnTo>
                  <a:lnTo>
                    <a:pt x="324199" y="413514"/>
                  </a:lnTo>
                  <a:lnTo>
                    <a:pt x="377511" y="390948"/>
                  </a:lnTo>
                  <a:lnTo>
                    <a:pt x="402262" y="3796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77097" y="1768787"/>
              <a:ext cx="176790" cy="241286"/>
            </a:xfrm>
            <a:custGeom>
              <a:avLst/>
              <a:gdLst/>
              <a:ahLst/>
              <a:cxnLst/>
              <a:rect l="0" t="0" r="0" b="0"/>
              <a:pathLst>
                <a:path w="176790" h="241286">
                  <a:moveTo>
                    <a:pt x="8333" y="73700"/>
                  </a:moveTo>
                  <a:lnTo>
                    <a:pt x="0" y="111178"/>
                  </a:lnTo>
                  <a:lnTo>
                    <a:pt x="3827" y="168190"/>
                  </a:lnTo>
                  <a:lnTo>
                    <a:pt x="12587" y="212961"/>
                  </a:lnTo>
                  <a:lnTo>
                    <a:pt x="19358" y="223862"/>
                  </a:lnTo>
                  <a:lnTo>
                    <a:pt x="39359" y="239095"/>
                  </a:lnTo>
                  <a:lnTo>
                    <a:pt x="51244" y="241285"/>
                  </a:lnTo>
                  <a:lnTo>
                    <a:pt x="76927" y="237479"/>
                  </a:lnTo>
                  <a:lnTo>
                    <a:pt x="97701" y="224869"/>
                  </a:lnTo>
                  <a:lnTo>
                    <a:pt x="114733" y="205227"/>
                  </a:lnTo>
                  <a:lnTo>
                    <a:pt x="141610" y="151196"/>
                  </a:lnTo>
                  <a:lnTo>
                    <a:pt x="162278" y="94087"/>
                  </a:lnTo>
                  <a:lnTo>
                    <a:pt x="173576" y="41289"/>
                  </a:lnTo>
                  <a:lnTo>
                    <a:pt x="17678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41087" y="1789961"/>
              <a:ext cx="281297" cy="294682"/>
            </a:xfrm>
            <a:custGeom>
              <a:avLst/>
              <a:gdLst/>
              <a:ahLst/>
              <a:cxnLst/>
              <a:rect l="0" t="0" r="0" b="0"/>
              <a:pathLst>
                <a:path w="281297" h="294682">
                  <a:moveTo>
                    <a:pt x="123369" y="168339"/>
                  </a:moveTo>
                  <a:lnTo>
                    <a:pt x="138023" y="118787"/>
                  </a:lnTo>
                  <a:lnTo>
                    <a:pt x="134756" y="59722"/>
                  </a:lnTo>
                  <a:lnTo>
                    <a:pt x="124923" y="24242"/>
                  </a:lnTo>
                  <a:lnTo>
                    <a:pt x="113921" y="6420"/>
                  </a:lnTo>
                  <a:lnTo>
                    <a:pt x="106542" y="1901"/>
                  </a:lnTo>
                  <a:lnTo>
                    <a:pt x="88984" y="0"/>
                  </a:lnTo>
                  <a:lnTo>
                    <a:pt x="72602" y="6174"/>
                  </a:lnTo>
                  <a:lnTo>
                    <a:pt x="43021" y="29202"/>
                  </a:lnTo>
                  <a:lnTo>
                    <a:pt x="21703" y="60563"/>
                  </a:lnTo>
                  <a:lnTo>
                    <a:pt x="3114" y="121487"/>
                  </a:lnTo>
                  <a:lnTo>
                    <a:pt x="0" y="171355"/>
                  </a:lnTo>
                  <a:lnTo>
                    <a:pt x="7137" y="215116"/>
                  </a:lnTo>
                  <a:lnTo>
                    <a:pt x="23549" y="249659"/>
                  </a:lnTo>
                  <a:lnTo>
                    <a:pt x="36500" y="267263"/>
                  </a:lnTo>
                  <a:lnTo>
                    <a:pt x="56295" y="276646"/>
                  </a:lnTo>
                  <a:lnTo>
                    <a:pt x="68124" y="279148"/>
                  </a:lnTo>
                  <a:lnTo>
                    <a:pt x="79520" y="277307"/>
                  </a:lnTo>
                  <a:lnTo>
                    <a:pt x="101541" y="265902"/>
                  </a:lnTo>
                  <a:lnTo>
                    <a:pt x="128079" y="239751"/>
                  </a:lnTo>
                  <a:lnTo>
                    <a:pt x="153726" y="180761"/>
                  </a:lnTo>
                  <a:lnTo>
                    <a:pt x="157644" y="169602"/>
                  </a:lnTo>
                  <a:lnTo>
                    <a:pt x="161427" y="166841"/>
                  </a:lnTo>
                  <a:lnTo>
                    <a:pt x="165118" y="169680"/>
                  </a:lnTo>
                  <a:lnTo>
                    <a:pt x="195617" y="232205"/>
                  </a:lnTo>
                  <a:lnTo>
                    <a:pt x="220815" y="263302"/>
                  </a:lnTo>
                  <a:lnTo>
                    <a:pt x="243497" y="278005"/>
                  </a:lnTo>
                  <a:lnTo>
                    <a:pt x="281296" y="2946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496083" y="1526632"/>
              <a:ext cx="39720" cy="484312"/>
            </a:xfrm>
            <a:custGeom>
              <a:avLst/>
              <a:gdLst/>
              <a:ahLst/>
              <a:cxnLst/>
              <a:rect l="0" t="0" r="0" b="0"/>
              <a:pathLst>
                <a:path w="39720" h="484312">
                  <a:moveTo>
                    <a:pt x="0" y="0"/>
                  </a:moveTo>
                  <a:lnTo>
                    <a:pt x="3119" y="52050"/>
                  </a:lnTo>
                  <a:lnTo>
                    <a:pt x="11453" y="111348"/>
                  </a:lnTo>
                  <a:lnTo>
                    <a:pt x="18211" y="174542"/>
                  </a:lnTo>
                  <a:lnTo>
                    <a:pt x="20213" y="227191"/>
                  </a:lnTo>
                  <a:lnTo>
                    <a:pt x="26480" y="286903"/>
                  </a:lnTo>
                  <a:lnTo>
                    <a:pt x="31747" y="342588"/>
                  </a:lnTo>
                  <a:lnTo>
                    <a:pt x="39719" y="397954"/>
                  </a:lnTo>
                  <a:lnTo>
                    <a:pt x="36052" y="458674"/>
                  </a:lnTo>
                  <a:lnTo>
                    <a:pt x="31586" y="484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96041" y="1705616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336912" y="0"/>
                  </a:moveTo>
                  <a:lnTo>
                    <a:pt x="299433" y="8333"/>
                  </a:lnTo>
                  <a:lnTo>
                    <a:pt x="241597" y="17475"/>
                  </a:lnTo>
                  <a:lnTo>
                    <a:pt x="180528" y="26175"/>
                  </a:lnTo>
                  <a:lnTo>
                    <a:pt x="128770" y="30517"/>
                  </a:lnTo>
                  <a:lnTo>
                    <a:pt x="76605" y="34494"/>
                  </a:lnTo>
                  <a:lnTo>
                    <a:pt x="17713" y="411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728361" y="1821430"/>
              <a:ext cx="20407" cy="221099"/>
            </a:xfrm>
            <a:custGeom>
              <a:avLst/>
              <a:gdLst/>
              <a:ahLst/>
              <a:cxnLst/>
              <a:rect l="0" t="0" r="0" b="0"/>
              <a:pathLst>
                <a:path w="20407" h="221099">
                  <a:moveTo>
                    <a:pt x="9877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6" y="143767"/>
                  </a:lnTo>
                  <a:lnTo>
                    <a:pt x="17577" y="201657"/>
                  </a:lnTo>
                  <a:lnTo>
                    <a:pt x="20406" y="2210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759295" y="1652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836331" y="1805312"/>
              <a:ext cx="178110" cy="234327"/>
            </a:xfrm>
            <a:custGeom>
              <a:avLst/>
              <a:gdLst/>
              <a:ahLst/>
              <a:cxnLst/>
              <a:rect l="0" t="0" r="0" b="0"/>
              <a:pathLst>
                <a:path w="178110" h="234327">
                  <a:moveTo>
                    <a:pt x="144063" y="5589"/>
                  </a:moveTo>
                  <a:lnTo>
                    <a:pt x="127295" y="0"/>
                  </a:lnTo>
                  <a:lnTo>
                    <a:pt x="94511" y="2113"/>
                  </a:lnTo>
                  <a:lnTo>
                    <a:pt x="60751" y="15738"/>
                  </a:lnTo>
                  <a:lnTo>
                    <a:pt x="28521" y="45771"/>
                  </a:lnTo>
                  <a:lnTo>
                    <a:pt x="7923" y="78716"/>
                  </a:lnTo>
                  <a:lnTo>
                    <a:pt x="0" y="116294"/>
                  </a:lnTo>
                  <a:lnTo>
                    <a:pt x="4386" y="140189"/>
                  </a:lnTo>
                  <a:lnTo>
                    <a:pt x="26265" y="184125"/>
                  </a:lnTo>
                  <a:lnTo>
                    <a:pt x="46248" y="210437"/>
                  </a:lnTo>
                  <a:lnTo>
                    <a:pt x="72577" y="227462"/>
                  </a:lnTo>
                  <a:lnTo>
                    <a:pt x="108193" y="234326"/>
                  </a:lnTo>
                  <a:lnTo>
                    <a:pt x="131630" y="226573"/>
                  </a:lnTo>
                  <a:lnTo>
                    <a:pt x="142793" y="219592"/>
                  </a:lnTo>
                  <a:lnTo>
                    <a:pt x="158316" y="199358"/>
                  </a:lnTo>
                  <a:lnTo>
                    <a:pt x="177813" y="142650"/>
                  </a:lnTo>
                  <a:lnTo>
                    <a:pt x="178109" y="103522"/>
                  </a:lnTo>
                  <a:lnTo>
                    <a:pt x="170503" y="83820"/>
                  </a:lnTo>
                  <a:lnTo>
                    <a:pt x="136202" y="32359"/>
                  </a:lnTo>
                  <a:lnTo>
                    <a:pt x="123006" y="161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85679" y="1814404"/>
              <a:ext cx="258352" cy="259711"/>
            </a:xfrm>
            <a:custGeom>
              <a:avLst/>
              <a:gdLst/>
              <a:ahLst/>
              <a:cxnLst/>
              <a:rect l="0" t="0" r="0" b="0"/>
              <a:pathLst>
                <a:path w="258352" h="259711">
                  <a:moveTo>
                    <a:pt x="0" y="38611"/>
                  </a:moveTo>
                  <a:lnTo>
                    <a:pt x="26364" y="93656"/>
                  </a:lnTo>
                  <a:lnTo>
                    <a:pt x="54308" y="153123"/>
                  </a:lnTo>
                  <a:lnTo>
                    <a:pt x="61419" y="204687"/>
                  </a:lnTo>
                  <a:lnTo>
                    <a:pt x="62392" y="232136"/>
                  </a:lnTo>
                  <a:lnTo>
                    <a:pt x="60311" y="236648"/>
                  </a:lnTo>
                  <a:lnTo>
                    <a:pt x="56585" y="234976"/>
                  </a:lnTo>
                  <a:lnTo>
                    <a:pt x="51761" y="229183"/>
                  </a:lnTo>
                  <a:lnTo>
                    <a:pt x="46401" y="210267"/>
                  </a:lnTo>
                  <a:lnTo>
                    <a:pt x="42961" y="154407"/>
                  </a:lnTo>
                  <a:lnTo>
                    <a:pt x="51856" y="95453"/>
                  </a:lnTo>
                  <a:lnTo>
                    <a:pt x="74930" y="41867"/>
                  </a:lnTo>
                  <a:lnTo>
                    <a:pt x="89454" y="21341"/>
                  </a:lnTo>
                  <a:lnTo>
                    <a:pt x="107607" y="8319"/>
                  </a:lnTo>
                  <a:lnTo>
                    <a:pt x="143147" y="0"/>
                  </a:lnTo>
                  <a:lnTo>
                    <a:pt x="166566" y="7413"/>
                  </a:lnTo>
                  <a:lnTo>
                    <a:pt x="188673" y="23575"/>
                  </a:lnTo>
                  <a:lnTo>
                    <a:pt x="218510" y="58983"/>
                  </a:lnTo>
                  <a:lnTo>
                    <a:pt x="243377" y="115988"/>
                  </a:lnTo>
                  <a:lnTo>
                    <a:pt x="257335" y="166043"/>
                  </a:lnTo>
                  <a:lnTo>
                    <a:pt x="258351" y="214799"/>
                  </a:lnTo>
                  <a:lnTo>
                    <a:pt x="252683" y="2597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454149" y="1789844"/>
              <a:ext cx="287150" cy="313376"/>
            </a:xfrm>
            <a:custGeom>
              <a:avLst/>
              <a:gdLst/>
              <a:ahLst/>
              <a:cxnLst/>
              <a:rect l="0" t="0" r="0" b="0"/>
              <a:pathLst>
                <a:path w="287150" h="313376">
                  <a:moveTo>
                    <a:pt x="168483" y="0"/>
                  </a:moveTo>
                  <a:lnTo>
                    <a:pt x="106391" y="5589"/>
                  </a:lnTo>
                  <a:lnTo>
                    <a:pt x="44478" y="24451"/>
                  </a:lnTo>
                  <a:lnTo>
                    <a:pt x="6078" y="49803"/>
                  </a:lnTo>
                  <a:lnTo>
                    <a:pt x="1722" y="57769"/>
                  </a:lnTo>
                  <a:lnTo>
                    <a:pt x="0" y="75978"/>
                  </a:lnTo>
                  <a:lnTo>
                    <a:pt x="4688" y="83407"/>
                  </a:lnTo>
                  <a:lnTo>
                    <a:pt x="22376" y="94782"/>
                  </a:lnTo>
                  <a:lnTo>
                    <a:pt x="73028" y="111616"/>
                  </a:lnTo>
                  <a:lnTo>
                    <a:pt x="121223" y="123798"/>
                  </a:lnTo>
                  <a:lnTo>
                    <a:pt x="183670" y="145164"/>
                  </a:lnTo>
                  <a:lnTo>
                    <a:pt x="222506" y="163504"/>
                  </a:lnTo>
                  <a:lnTo>
                    <a:pt x="257409" y="191166"/>
                  </a:lnTo>
                  <a:lnTo>
                    <a:pt x="273517" y="212474"/>
                  </a:lnTo>
                  <a:lnTo>
                    <a:pt x="284575" y="237543"/>
                  </a:lnTo>
                  <a:lnTo>
                    <a:pt x="287149" y="261162"/>
                  </a:lnTo>
                  <a:lnTo>
                    <a:pt x="286199" y="272374"/>
                  </a:lnTo>
                  <a:lnTo>
                    <a:pt x="282055" y="281019"/>
                  </a:lnTo>
                  <a:lnTo>
                    <a:pt x="268092" y="293743"/>
                  </a:lnTo>
                  <a:lnTo>
                    <a:pt x="234912" y="307484"/>
                  </a:lnTo>
                  <a:lnTo>
                    <a:pt x="195444" y="313375"/>
                  </a:lnTo>
                  <a:lnTo>
                    <a:pt x="141357" y="300894"/>
                  </a:lnTo>
                  <a:lnTo>
                    <a:pt x="94784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059209" y="2432082"/>
            <a:ext cx="4500045" cy="768582"/>
            <a:chOff x="2059209" y="2432082"/>
            <a:chExt cx="4500045" cy="768582"/>
          </a:xfrm>
        </p:grpSpPr>
        <p:sp>
          <p:nvSpPr>
            <p:cNvPr id="30" name="Freeform 29"/>
            <p:cNvSpPr/>
            <p:nvPr/>
          </p:nvSpPr>
          <p:spPr>
            <a:xfrm>
              <a:off x="2059209" y="2432082"/>
              <a:ext cx="266929" cy="481546"/>
            </a:xfrm>
            <a:custGeom>
              <a:avLst/>
              <a:gdLst/>
              <a:ahLst/>
              <a:cxnLst/>
              <a:rect l="0" t="0" r="0" b="0"/>
              <a:pathLst>
                <a:path w="266929" h="481546">
                  <a:moveTo>
                    <a:pt x="14905" y="0"/>
                  </a:moveTo>
                  <a:lnTo>
                    <a:pt x="7669" y="27557"/>
                  </a:lnTo>
                  <a:lnTo>
                    <a:pt x="5027" y="90018"/>
                  </a:lnTo>
                  <a:lnTo>
                    <a:pt x="10094" y="152832"/>
                  </a:lnTo>
                  <a:lnTo>
                    <a:pt x="15124" y="209780"/>
                  </a:lnTo>
                  <a:lnTo>
                    <a:pt x="21859" y="266098"/>
                  </a:lnTo>
                  <a:lnTo>
                    <a:pt x="24374" y="326069"/>
                  </a:lnTo>
                  <a:lnTo>
                    <a:pt x="23949" y="379063"/>
                  </a:lnTo>
                  <a:lnTo>
                    <a:pt x="13918" y="432716"/>
                  </a:lnTo>
                  <a:lnTo>
                    <a:pt x="10738" y="446405"/>
                  </a:lnTo>
                  <a:lnTo>
                    <a:pt x="7447" y="452021"/>
                  </a:lnTo>
                  <a:lnTo>
                    <a:pt x="4084" y="452256"/>
                  </a:lnTo>
                  <a:lnTo>
                    <a:pt x="672" y="448903"/>
                  </a:lnTo>
                  <a:lnTo>
                    <a:pt x="0" y="429580"/>
                  </a:lnTo>
                  <a:lnTo>
                    <a:pt x="3512" y="369515"/>
                  </a:lnTo>
                  <a:lnTo>
                    <a:pt x="24048" y="306847"/>
                  </a:lnTo>
                  <a:lnTo>
                    <a:pt x="34176" y="286116"/>
                  </a:lnTo>
                  <a:lnTo>
                    <a:pt x="50376" y="269102"/>
                  </a:lnTo>
                  <a:lnTo>
                    <a:pt x="79227" y="251960"/>
                  </a:lnTo>
                  <a:lnTo>
                    <a:pt x="115591" y="245061"/>
                  </a:lnTo>
                  <a:lnTo>
                    <a:pt x="150413" y="248606"/>
                  </a:lnTo>
                  <a:lnTo>
                    <a:pt x="172226" y="260230"/>
                  </a:lnTo>
                  <a:lnTo>
                    <a:pt x="225395" y="307490"/>
                  </a:lnTo>
                  <a:lnTo>
                    <a:pt x="261334" y="355970"/>
                  </a:lnTo>
                  <a:lnTo>
                    <a:pt x="266928" y="367165"/>
                  </a:lnTo>
                  <a:lnTo>
                    <a:pt x="266905" y="395202"/>
                  </a:lnTo>
                  <a:lnTo>
                    <a:pt x="257926" y="423650"/>
                  </a:lnTo>
                  <a:lnTo>
                    <a:pt x="242237" y="444093"/>
                  </a:lnTo>
                  <a:lnTo>
                    <a:pt x="220446" y="457858"/>
                  </a:lnTo>
                  <a:lnTo>
                    <a:pt x="168329" y="476226"/>
                  </a:lnTo>
                  <a:lnTo>
                    <a:pt x="109248" y="481545"/>
                  </a:lnTo>
                  <a:lnTo>
                    <a:pt x="78076" y="4737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368911" y="2737409"/>
              <a:ext cx="74919" cy="126343"/>
            </a:xfrm>
            <a:custGeom>
              <a:avLst/>
              <a:gdLst/>
              <a:ahLst/>
              <a:cxnLst/>
              <a:rect l="0" t="0" r="0" b="0"/>
              <a:pathLst>
                <a:path w="74919" h="126343">
                  <a:moveTo>
                    <a:pt x="0" y="0"/>
                  </a:moveTo>
                  <a:lnTo>
                    <a:pt x="35917" y="53875"/>
                  </a:lnTo>
                  <a:lnTo>
                    <a:pt x="73772" y="106346"/>
                  </a:lnTo>
                  <a:lnTo>
                    <a:pt x="74918" y="111842"/>
                  </a:lnTo>
                  <a:lnTo>
                    <a:pt x="73700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368911" y="2674238"/>
              <a:ext cx="168457" cy="452726"/>
            </a:xfrm>
            <a:custGeom>
              <a:avLst/>
              <a:gdLst/>
              <a:ahLst/>
              <a:cxnLst/>
              <a:rect l="0" t="0" r="0" b="0"/>
              <a:pathLst>
                <a:path w="168457" h="452726">
                  <a:moveTo>
                    <a:pt x="168456" y="0"/>
                  </a:moveTo>
                  <a:lnTo>
                    <a:pt x="148670" y="48931"/>
                  </a:lnTo>
                  <a:lnTo>
                    <a:pt x="133612" y="102472"/>
                  </a:lnTo>
                  <a:lnTo>
                    <a:pt x="112727" y="157557"/>
                  </a:lnTo>
                  <a:lnTo>
                    <a:pt x="88718" y="210521"/>
                  </a:lnTo>
                  <a:lnTo>
                    <a:pt x="70319" y="263206"/>
                  </a:lnTo>
                  <a:lnTo>
                    <a:pt x="52660" y="324187"/>
                  </a:lnTo>
                  <a:lnTo>
                    <a:pt x="27862" y="378737"/>
                  </a:lnTo>
                  <a:lnTo>
                    <a:pt x="4969" y="438662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958507" y="2447762"/>
              <a:ext cx="379027" cy="426518"/>
            </a:xfrm>
            <a:custGeom>
              <a:avLst/>
              <a:gdLst/>
              <a:ahLst/>
              <a:cxnLst/>
              <a:rect l="0" t="0" r="0" b="0"/>
              <a:pathLst>
                <a:path w="379027" h="426518">
                  <a:moveTo>
                    <a:pt x="0" y="415989"/>
                  </a:moveTo>
                  <a:lnTo>
                    <a:pt x="15641" y="388433"/>
                  </a:lnTo>
                  <a:lnTo>
                    <a:pt x="31209" y="335330"/>
                  </a:lnTo>
                  <a:lnTo>
                    <a:pt x="49084" y="274909"/>
                  </a:lnTo>
                  <a:lnTo>
                    <a:pt x="59647" y="215220"/>
                  </a:lnTo>
                  <a:lnTo>
                    <a:pt x="70186" y="152561"/>
                  </a:lnTo>
                  <a:lnTo>
                    <a:pt x="79548" y="91881"/>
                  </a:lnTo>
                  <a:lnTo>
                    <a:pt x="84011" y="51415"/>
                  </a:lnTo>
                  <a:lnTo>
                    <a:pt x="86424" y="50108"/>
                  </a:lnTo>
                  <a:lnTo>
                    <a:pt x="89201" y="52745"/>
                  </a:lnTo>
                  <a:lnTo>
                    <a:pt x="120795" y="111586"/>
                  </a:lnTo>
                  <a:lnTo>
                    <a:pt x="141986" y="140182"/>
                  </a:lnTo>
                  <a:lnTo>
                    <a:pt x="179995" y="161510"/>
                  </a:lnTo>
                  <a:lnTo>
                    <a:pt x="190187" y="165618"/>
                  </a:lnTo>
                  <a:lnTo>
                    <a:pt x="213989" y="167063"/>
                  </a:lnTo>
                  <a:lnTo>
                    <a:pt x="226887" y="165810"/>
                  </a:lnTo>
                  <a:lnTo>
                    <a:pt x="247458" y="155059"/>
                  </a:lnTo>
                  <a:lnTo>
                    <a:pt x="301511" y="98188"/>
                  </a:lnTo>
                  <a:lnTo>
                    <a:pt x="325419" y="38902"/>
                  </a:lnTo>
                  <a:lnTo>
                    <a:pt x="334143" y="17938"/>
                  </a:lnTo>
                  <a:lnTo>
                    <a:pt x="345820" y="821"/>
                  </a:lnTo>
                  <a:lnTo>
                    <a:pt x="349870" y="0"/>
                  </a:lnTo>
                  <a:lnTo>
                    <a:pt x="352569" y="4132"/>
                  </a:lnTo>
                  <a:lnTo>
                    <a:pt x="354369" y="11566"/>
                  </a:lnTo>
                  <a:lnTo>
                    <a:pt x="351192" y="63185"/>
                  </a:lnTo>
                  <a:lnTo>
                    <a:pt x="356284" y="118962"/>
                  </a:lnTo>
                  <a:lnTo>
                    <a:pt x="357470" y="170053"/>
                  </a:lnTo>
                  <a:lnTo>
                    <a:pt x="360941" y="224186"/>
                  </a:lnTo>
                  <a:lnTo>
                    <a:pt x="366258" y="285849"/>
                  </a:lnTo>
                  <a:lnTo>
                    <a:pt x="373645" y="347908"/>
                  </a:lnTo>
                  <a:lnTo>
                    <a:pt x="378317" y="406908"/>
                  </a:lnTo>
                  <a:lnTo>
                    <a:pt x="379026" y="426517"/>
                  </a:lnTo>
                </a:path>
              </a:pathLst>
            </a:custGeom>
            <a:ln w="38099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464068" y="2653181"/>
              <a:ext cx="136679" cy="218614"/>
            </a:xfrm>
            <a:custGeom>
              <a:avLst/>
              <a:gdLst/>
              <a:ahLst/>
              <a:cxnLst/>
              <a:rect l="0" t="0" r="0" b="0"/>
              <a:pathLst>
                <a:path w="136679" h="218614">
                  <a:moveTo>
                    <a:pt x="10336" y="10528"/>
                  </a:moveTo>
                  <a:lnTo>
                    <a:pt x="3100" y="38084"/>
                  </a:lnTo>
                  <a:lnTo>
                    <a:pt x="458" y="97427"/>
                  </a:lnTo>
                  <a:lnTo>
                    <a:pt x="0" y="148190"/>
                  </a:lnTo>
                  <a:lnTo>
                    <a:pt x="2232" y="180506"/>
                  </a:lnTo>
                  <a:lnTo>
                    <a:pt x="11024" y="206567"/>
                  </a:lnTo>
                  <a:lnTo>
                    <a:pt x="20153" y="213750"/>
                  </a:lnTo>
                  <a:lnTo>
                    <a:pt x="45894" y="218613"/>
                  </a:lnTo>
                  <a:lnTo>
                    <a:pt x="70593" y="210635"/>
                  </a:lnTo>
                  <a:lnTo>
                    <a:pt x="92099" y="195391"/>
                  </a:lnTo>
                  <a:lnTo>
                    <a:pt x="109456" y="176917"/>
                  </a:lnTo>
                  <a:lnTo>
                    <a:pt x="126793" y="141197"/>
                  </a:lnTo>
                  <a:lnTo>
                    <a:pt x="134725" y="86036"/>
                  </a:lnTo>
                  <a:lnTo>
                    <a:pt x="136292" y="29386"/>
                  </a:lnTo>
                  <a:lnTo>
                    <a:pt x="13667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784193" y="2474197"/>
              <a:ext cx="12115" cy="410612"/>
            </a:xfrm>
            <a:custGeom>
              <a:avLst/>
              <a:gdLst/>
              <a:ahLst/>
              <a:cxnLst/>
              <a:rect l="0" t="0" r="0" b="0"/>
              <a:pathLst>
                <a:path w="12115" h="410612">
                  <a:moveTo>
                    <a:pt x="6066" y="0"/>
                  </a:moveTo>
                  <a:lnTo>
                    <a:pt x="0" y="34791"/>
                  </a:lnTo>
                  <a:lnTo>
                    <a:pt x="3749" y="81408"/>
                  </a:lnTo>
                  <a:lnTo>
                    <a:pt x="5379" y="136814"/>
                  </a:lnTo>
                  <a:lnTo>
                    <a:pt x="5862" y="187416"/>
                  </a:lnTo>
                  <a:lnTo>
                    <a:pt x="5975" y="229915"/>
                  </a:lnTo>
                  <a:lnTo>
                    <a:pt x="9145" y="276099"/>
                  </a:lnTo>
                  <a:lnTo>
                    <a:pt x="12114" y="321582"/>
                  </a:lnTo>
                  <a:lnTo>
                    <a:pt x="8378" y="375393"/>
                  </a:lnTo>
                  <a:lnTo>
                    <a:pt x="6066" y="4106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053943" y="2526839"/>
              <a:ext cx="20586" cy="442198"/>
            </a:xfrm>
            <a:custGeom>
              <a:avLst/>
              <a:gdLst/>
              <a:ahLst/>
              <a:cxnLst/>
              <a:rect l="0" t="0" r="0" b="0"/>
              <a:pathLst>
                <a:path w="20586" h="442198">
                  <a:moveTo>
                    <a:pt x="20585" y="0"/>
                  </a:moveTo>
                  <a:lnTo>
                    <a:pt x="12252" y="55170"/>
                  </a:lnTo>
                  <a:lnTo>
                    <a:pt x="7587" y="110323"/>
                  </a:lnTo>
                  <a:lnTo>
                    <a:pt x="1120" y="170881"/>
                  </a:lnTo>
                  <a:lnTo>
                    <a:pt x="0" y="219347"/>
                  </a:lnTo>
                  <a:lnTo>
                    <a:pt x="5687" y="279721"/>
                  </a:lnTo>
                  <a:lnTo>
                    <a:pt x="4211" y="342946"/>
                  </a:lnTo>
                  <a:lnTo>
                    <a:pt x="8324" y="395632"/>
                  </a:lnTo>
                  <a:lnTo>
                    <a:pt x="10057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69243" y="2674238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204678" y="8333"/>
                  </a:lnTo>
                  <a:lnTo>
                    <a:pt x="157352" y="12997"/>
                  </a:lnTo>
                  <a:lnTo>
                    <a:pt x="94586" y="21788"/>
                  </a:lnTo>
                  <a:lnTo>
                    <a:pt x="40894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74570" y="2800580"/>
              <a:ext cx="21057" cy="126343"/>
            </a:xfrm>
            <a:custGeom>
              <a:avLst/>
              <a:gdLst/>
              <a:ahLst/>
              <a:cxnLst/>
              <a:rect l="0" t="0" r="0" b="0"/>
              <a:pathLst>
                <a:path w="21057" h="126343">
                  <a:moveTo>
                    <a:pt x="0" y="0"/>
                  </a:moveTo>
                  <a:lnTo>
                    <a:pt x="7235" y="27556"/>
                  </a:lnTo>
                  <a:lnTo>
                    <a:pt x="12997" y="80659"/>
                  </a:lnTo>
                  <a:lnTo>
                    <a:pt x="21056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264041" y="2632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422242" y="2611868"/>
              <a:ext cx="153494" cy="537255"/>
            </a:xfrm>
            <a:custGeom>
              <a:avLst/>
              <a:gdLst/>
              <a:ahLst/>
              <a:cxnLst/>
              <a:rect l="0" t="0" r="0" b="0"/>
              <a:pathLst>
                <a:path w="153494" h="537255">
                  <a:moveTo>
                    <a:pt x="31312" y="209769"/>
                  </a:moveTo>
                  <a:lnTo>
                    <a:pt x="34432" y="270153"/>
                  </a:lnTo>
                  <a:lnTo>
                    <a:pt x="42765" y="330996"/>
                  </a:lnTo>
                  <a:lnTo>
                    <a:pt x="49271" y="375951"/>
                  </a:lnTo>
                  <a:lnTo>
                    <a:pt x="56061" y="419328"/>
                  </a:lnTo>
                  <a:lnTo>
                    <a:pt x="66461" y="477621"/>
                  </a:lnTo>
                  <a:lnTo>
                    <a:pt x="71363" y="526349"/>
                  </a:lnTo>
                  <a:lnTo>
                    <a:pt x="69711" y="534296"/>
                  </a:lnTo>
                  <a:lnTo>
                    <a:pt x="66270" y="537254"/>
                  </a:lnTo>
                  <a:lnTo>
                    <a:pt x="61637" y="536887"/>
                  </a:lnTo>
                  <a:lnTo>
                    <a:pt x="58547" y="531963"/>
                  </a:lnTo>
                  <a:lnTo>
                    <a:pt x="47594" y="472011"/>
                  </a:lnTo>
                  <a:lnTo>
                    <a:pt x="34572" y="414991"/>
                  </a:lnTo>
                  <a:lnTo>
                    <a:pt x="20734" y="356241"/>
                  </a:lnTo>
                  <a:lnTo>
                    <a:pt x="10240" y="303081"/>
                  </a:lnTo>
                  <a:lnTo>
                    <a:pt x="2842" y="255744"/>
                  </a:lnTo>
                  <a:lnTo>
                    <a:pt x="650" y="197265"/>
                  </a:lnTo>
                  <a:lnTo>
                    <a:pt x="0" y="138604"/>
                  </a:lnTo>
                  <a:lnTo>
                    <a:pt x="2927" y="87297"/>
                  </a:lnTo>
                  <a:lnTo>
                    <a:pt x="14397" y="28039"/>
                  </a:lnTo>
                  <a:lnTo>
                    <a:pt x="20035" y="17256"/>
                  </a:lnTo>
                  <a:lnTo>
                    <a:pt x="35659" y="2155"/>
                  </a:lnTo>
                  <a:lnTo>
                    <a:pt x="43569" y="0"/>
                  </a:lnTo>
                  <a:lnTo>
                    <a:pt x="51182" y="903"/>
                  </a:lnTo>
                  <a:lnTo>
                    <a:pt x="65879" y="8145"/>
                  </a:lnTo>
                  <a:lnTo>
                    <a:pt x="80211" y="19163"/>
                  </a:lnTo>
                  <a:lnTo>
                    <a:pt x="122539" y="77203"/>
                  </a:lnTo>
                  <a:lnTo>
                    <a:pt x="143610" y="111348"/>
                  </a:lnTo>
                  <a:lnTo>
                    <a:pt x="153493" y="156691"/>
                  </a:lnTo>
                  <a:lnTo>
                    <a:pt x="150832" y="195992"/>
                  </a:lnTo>
                  <a:lnTo>
                    <a:pt x="139414" y="215734"/>
                  </a:lnTo>
                  <a:lnTo>
                    <a:pt x="121472" y="231137"/>
                  </a:lnTo>
                  <a:lnTo>
                    <a:pt x="73426" y="2518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89643" y="2526839"/>
              <a:ext cx="48181" cy="410612"/>
            </a:xfrm>
            <a:custGeom>
              <a:avLst/>
              <a:gdLst/>
              <a:ahLst/>
              <a:cxnLst/>
              <a:rect l="0" t="0" r="0" b="0"/>
              <a:pathLst>
                <a:path w="48181" h="410612">
                  <a:moveTo>
                    <a:pt x="6066" y="0"/>
                  </a:moveTo>
                  <a:lnTo>
                    <a:pt x="0" y="34792"/>
                  </a:lnTo>
                  <a:lnTo>
                    <a:pt x="3749" y="82578"/>
                  </a:lnTo>
                  <a:lnTo>
                    <a:pt x="6550" y="142881"/>
                  </a:lnTo>
                  <a:lnTo>
                    <a:pt x="14264" y="200189"/>
                  </a:lnTo>
                  <a:lnTo>
                    <a:pt x="21724" y="256222"/>
                  </a:lnTo>
                  <a:lnTo>
                    <a:pt x="27227" y="311181"/>
                  </a:lnTo>
                  <a:lnTo>
                    <a:pt x="38366" y="363285"/>
                  </a:lnTo>
                  <a:lnTo>
                    <a:pt x="48180" y="4106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843109" y="2705823"/>
              <a:ext cx="73700" cy="157929"/>
            </a:xfrm>
            <a:custGeom>
              <a:avLst/>
              <a:gdLst/>
              <a:ahLst/>
              <a:cxnLst/>
              <a:rect l="0" t="0" r="0" b="0"/>
              <a:pathLst>
                <a:path w="73700" h="157929">
                  <a:moveTo>
                    <a:pt x="0" y="0"/>
                  </a:moveTo>
                  <a:lnTo>
                    <a:pt x="19127" y="62281"/>
                  </a:lnTo>
                  <a:lnTo>
                    <a:pt x="49803" y="124608"/>
                  </a:lnTo>
                  <a:lnTo>
                    <a:pt x="73699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853637" y="2653181"/>
              <a:ext cx="136871" cy="547483"/>
            </a:xfrm>
            <a:custGeom>
              <a:avLst/>
              <a:gdLst/>
              <a:ahLst/>
              <a:cxnLst/>
              <a:rect l="0" t="0" r="0" b="0"/>
              <a:pathLst>
                <a:path w="136871" h="547483">
                  <a:moveTo>
                    <a:pt x="136870" y="0"/>
                  </a:moveTo>
                  <a:lnTo>
                    <a:pt x="118912" y="63428"/>
                  </a:lnTo>
                  <a:lnTo>
                    <a:pt x="102084" y="114694"/>
                  </a:lnTo>
                  <a:lnTo>
                    <a:pt x="82166" y="174604"/>
                  </a:lnTo>
                  <a:lnTo>
                    <a:pt x="63362" y="234170"/>
                  </a:lnTo>
                  <a:lnTo>
                    <a:pt x="49171" y="288281"/>
                  </a:lnTo>
                  <a:lnTo>
                    <a:pt x="36273" y="351266"/>
                  </a:lnTo>
                  <a:lnTo>
                    <a:pt x="29392" y="409981"/>
                  </a:lnTo>
                  <a:lnTo>
                    <a:pt x="17114" y="461050"/>
                  </a:lnTo>
                  <a:lnTo>
                    <a:pt x="10659" y="517064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30305" y="2695295"/>
              <a:ext cx="28659" cy="178985"/>
            </a:xfrm>
            <a:custGeom>
              <a:avLst/>
              <a:gdLst/>
              <a:ahLst/>
              <a:cxnLst/>
              <a:rect l="0" t="0" r="0" b="0"/>
              <a:pathLst>
                <a:path w="28659" h="178985">
                  <a:moveTo>
                    <a:pt x="18130" y="0"/>
                  </a:moveTo>
                  <a:lnTo>
                    <a:pt x="6951" y="22357"/>
                  </a:lnTo>
                  <a:lnTo>
                    <a:pt x="0" y="69795"/>
                  </a:lnTo>
                  <a:lnTo>
                    <a:pt x="3529" y="117126"/>
                  </a:lnTo>
                  <a:lnTo>
                    <a:pt x="28658" y="1789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16850" y="25478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201077" y="2639109"/>
              <a:ext cx="200043" cy="193057"/>
            </a:xfrm>
            <a:custGeom>
              <a:avLst/>
              <a:gdLst/>
              <a:ahLst/>
              <a:cxnLst/>
              <a:rect l="0" t="0" r="0" b="0"/>
              <a:pathLst>
                <a:path w="200043" h="193057">
                  <a:moveTo>
                    <a:pt x="0" y="24600"/>
                  </a:moveTo>
                  <a:lnTo>
                    <a:pt x="23719" y="77628"/>
                  </a:lnTo>
                  <a:lnTo>
                    <a:pt x="42003" y="138269"/>
                  </a:lnTo>
                  <a:lnTo>
                    <a:pt x="49490" y="174484"/>
                  </a:lnTo>
                  <a:lnTo>
                    <a:pt x="51242" y="191821"/>
                  </a:lnTo>
                  <a:lnTo>
                    <a:pt x="52020" y="183928"/>
                  </a:lnTo>
                  <a:lnTo>
                    <a:pt x="44115" y="132329"/>
                  </a:lnTo>
                  <a:lnTo>
                    <a:pt x="37527" y="68930"/>
                  </a:lnTo>
                  <a:lnTo>
                    <a:pt x="46798" y="16589"/>
                  </a:lnTo>
                  <a:lnTo>
                    <a:pt x="53425" y="8731"/>
                  </a:lnTo>
                  <a:lnTo>
                    <a:pt x="73268" y="0"/>
                  </a:lnTo>
                  <a:lnTo>
                    <a:pt x="82771" y="11"/>
                  </a:lnTo>
                  <a:lnTo>
                    <a:pt x="99568" y="6263"/>
                  </a:lnTo>
                  <a:lnTo>
                    <a:pt x="122179" y="22937"/>
                  </a:lnTo>
                  <a:lnTo>
                    <a:pt x="157842" y="79335"/>
                  </a:lnTo>
                  <a:lnTo>
                    <a:pt x="180398" y="133808"/>
                  </a:lnTo>
                  <a:lnTo>
                    <a:pt x="200042" y="1930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59005" y="2656311"/>
              <a:ext cx="350690" cy="449596"/>
            </a:xfrm>
            <a:custGeom>
              <a:avLst/>
              <a:gdLst/>
              <a:ahLst/>
              <a:cxnLst/>
              <a:rect l="0" t="0" r="0" b="0"/>
              <a:pathLst>
                <a:path w="350690" h="449596">
                  <a:moveTo>
                    <a:pt x="252684" y="144269"/>
                  </a:moveTo>
                  <a:lnTo>
                    <a:pt x="258273" y="127501"/>
                  </a:lnTo>
                  <a:lnTo>
                    <a:pt x="253831" y="75923"/>
                  </a:lnTo>
                  <a:lnTo>
                    <a:pt x="243795" y="41740"/>
                  </a:lnTo>
                  <a:lnTo>
                    <a:pt x="232745" y="24221"/>
                  </a:lnTo>
                  <a:lnTo>
                    <a:pt x="216916" y="11756"/>
                  </a:lnTo>
                  <a:lnTo>
                    <a:pt x="197013" y="3486"/>
                  </a:lnTo>
                  <a:lnTo>
                    <a:pt x="160669" y="0"/>
                  </a:lnTo>
                  <a:lnTo>
                    <a:pt x="138089" y="3330"/>
                  </a:lnTo>
                  <a:lnTo>
                    <a:pt x="119474" y="11830"/>
                  </a:lnTo>
                  <a:lnTo>
                    <a:pt x="103403" y="24576"/>
                  </a:lnTo>
                  <a:lnTo>
                    <a:pt x="88460" y="41939"/>
                  </a:lnTo>
                  <a:lnTo>
                    <a:pt x="80260" y="64474"/>
                  </a:lnTo>
                  <a:lnTo>
                    <a:pt x="78073" y="77034"/>
                  </a:lnTo>
                  <a:lnTo>
                    <a:pt x="81883" y="100349"/>
                  </a:lnTo>
                  <a:lnTo>
                    <a:pt x="92544" y="121239"/>
                  </a:lnTo>
                  <a:lnTo>
                    <a:pt x="108981" y="138323"/>
                  </a:lnTo>
                  <a:lnTo>
                    <a:pt x="137966" y="155505"/>
                  </a:lnTo>
                  <a:lnTo>
                    <a:pt x="158414" y="157842"/>
                  </a:lnTo>
                  <a:lnTo>
                    <a:pt x="179201" y="153811"/>
                  </a:lnTo>
                  <a:lnTo>
                    <a:pt x="209464" y="138387"/>
                  </a:lnTo>
                  <a:lnTo>
                    <a:pt x="226066" y="125667"/>
                  </a:lnTo>
                  <a:lnTo>
                    <a:pt x="242977" y="99763"/>
                  </a:lnTo>
                  <a:lnTo>
                    <a:pt x="248553" y="95881"/>
                  </a:lnTo>
                  <a:lnTo>
                    <a:pt x="254609" y="95633"/>
                  </a:lnTo>
                  <a:lnTo>
                    <a:pt x="260986" y="97807"/>
                  </a:lnTo>
                  <a:lnTo>
                    <a:pt x="266408" y="103936"/>
                  </a:lnTo>
                  <a:lnTo>
                    <a:pt x="293293" y="165328"/>
                  </a:lnTo>
                  <a:lnTo>
                    <a:pt x="331422" y="228497"/>
                  </a:lnTo>
                  <a:lnTo>
                    <a:pt x="350689" y="286729"/>
                  </a:lnTo>
                  <a:lnTo>
                    <a:pt x="350223" y="327379"/>
                  </a:lnTo>
                  <a:lnTo>
                    <a:pt x="342438" y="348873"/>
                  </a:lnTo>
                  <a:lnTo>
                    <a:pt x="318376" y="381737"/>
                  </a:lnTo>
                  <a:lnTo>
                    <a:pt x="295528" y="393310"/>
                  </a:lnTo>
                  <a:lnTo>
                    <a:pt x="233201" y="410271"/>
                  </a:lnTo>
                  <a:lnTo>
                    <a:pt x="170742" y="415717"/>
                  </a:lnTo>
                  <a:lnTo>
                    <a:pt x="108726" y="424793"/>
                  </a:lnTo>
                  <a:lnTo>
                    <a:pt x="55748" y="430918"/>
                  </a:lnTo>
                  <a:lnTo>
                    <a:pt x="0" y="4495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110512" y="2642653"/>
              <a:ext cx="191643" cy="213783"/>
            </a:xfrm>
            <a:custGeom>
              <a:avLst/>
              <a:gdLst/>
              <a:ahLst/>
              <a:cxnLst/>
              <a:rect l="0" t="0" r="0" b="0"/>
              <a:pathLst>
                <a:path w="191643" h="213783">
                  <a:moveTo>
                    <a:pt x="164472" y="21056"/>
                  </a:moveTo>
                  <a:lnTo>
                    <a:pt x="147705" y="9878"/>
                  </a:lnTo>
                  <a:lnTo>
                    <a:pt x="114920" y="2926"/>
                  </a:lnTo>
                  <a:lnTo>
                    <a:pt x="81160" y="6456"/>
                  </a:lnTo>
                  <a:lnTo>
                    <a:pt x="62714" y="14957"/>
                  </a:lnTo>
                  <a:lnTo>
                    <a:pt x="31808" y="39479"/>
                  </a:lnTo>
                  <a:lnTo>
                    <a:pt x="10261" y="65509"/>
                  </a:lnTo>
                  <a:lnTo>
                    <a:pt x="2347" y="88387"/>
                  </a:lnTo>
                  <a:lnTo>
                    <a:pt x="0" y="114152"/>
                  </a:lnTo>
                  <a:lnTo>
                    <a:pt x="2856" y="141201"/>
                  </a:lnTo>
                  <a:lnTo>
                    <a:pt x="14264" y="162581"/>
                  </a:lnTo>
                  <a:lnTo>
                    <a:pt x="50184" y="195371"/>
                  </a:lnTo>
                  <a:lnTo>
                    <a:pt x="91875" y="211655"/>
                  </a:lnTo>
                  <a:lnTo>
                    <a:pt x="118169" y="213782"/>
                  </a:lnTo>
                  <a:lnTo>
                    <a:pt x="140383" y="209657"/>
                  </a:lnTo>
                  <a:lnTo>
                    <a:pt x="158056" y="200026"/>
                  </a:lnTo>
                  <a:lnTo>
                    <a:pt x="181158" y="170271"/>
                  </a:lnTo>
                  <a:lnTo>
                    <a:pt x="191642" y="126229"/>
                  </a:lnTo>
                  <a:lnTo>
                    <a:pt x="189160" y="76135"/>
                  </a:lnTo>
                  <a:lnTo>
                    <a:pt x="175427" y="35426"/>
                  </a:lnTo>
                  <a:lnTo>
                    <a:pt x="159982" y="18474"/>
                  </a:lnTo>
                  <a:lnTo>
                    <a:pt x="137795" y="5474"/>
                  </a:lnTo>
                  <a:lnTo>
                    <a:pt x="12235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401327" y="2600538"/>
              <a:ext cx="157927" cy="275533"/>
            </a:xfrm>
            <a:custGeom>
              <a:avLst/>
              <a:gdLst/>
              <a:ahLst/>
              <a:cxnLst/>
              <a:rect l="0" t="0" r="0" b="0"/>
              <a:pathLst>
                <a:path w="157927" h="275533">
                  <a:moveTo>
                    <a:pt x="0" y="73700"/>
                  </a:moveTo>
                  <a:lnTo>
                    <a:pt x="14572" y="122631"/>
                  </a:lnTo>
                  <a:lnTo>
                    <a:pt x="32784" y="170476"/>
                  </a:lnTo>
                  <a:lnTo>
                    <a:pt x="48495" y="203279"/>
                  </a:lnTo>
                  <a:lnTo>
                    <a:pt x="87351" y="259346"/>
                  </a:lnTo>
                  <a:lnTo>
                    <a:pt x="94974" y="275532"/>
                  </a:lnTo>
                  <a:lnTo>
                    <a:pt x="93731" y="274935"/>
                  </a:lnTo>
                  <a:lnTo>
                    <a:pt x="84942" y="266083"/>
                  </a:lnTo>
                  <a:lnTo>
                    <a:pt x="69337" y="254350"/>
                  </a:lnTo>
                  <a:lnTo>
                    <a:pt x="56943" y="235097"/>
                  </a:lnTo>
                  <a:lnTo>
                    <a:pt x="39453" y="184610"/>
                  </a:lnTo>
                  <a:lnTo>
                    <a:pt x="27073" y="123511"/>
                  </a:lnTo>
                  <a:lnTo>
                    <a:pt x="33466" y="75220"/>
                  </a:lnTo>
                  <a:lnTo>
                    <a:pt x="36349" y="64185"/>
                  </a:lnTo>
                  <a:lnTo>
                    <a:pt x="48910" y="45684"/>
                  </a:lnTo>
                  <a:lnTo>
                    <a:pt x="66191" y="30833"/>
                  </a:lnTo>
                  <a:lnTo>
                    <a:pt x="109001" y="11767"/>
                  </a:lnTo>
                  <a:lnTo>
                    <a:pt x="157926" y="0"/>
                  </a:lnTo>
                </a:path>
              </a:pathLst>
            </a:custGeom>
            <a:ln w="38099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049949" y="3411950"/>
            <a:ext cx="1581288" cy="578351"/>
            <a:chOff x="4049949" y="3411950"/>
            <a:chExt cx="1581288" cy="578351"/>
          </a:xfrm>
        </p:grpSpPr>
        <p:sp>
          <p:nvSpPr>
            <p:cNvPr id="51" name="Freeform 50"/>
            <p:cNvSpPr/>
            <p:nvPr/>
          </p:nvSpPr>
          <p:spPr>
            <a:xfrm>
              <a:off x="4049949" y="3447838"/>
              <a:ext cx="322036" cy="447707"/>
            </a:xfrm>
            <a:custGeom>
              <a:avLst/>
              <a:gdLst/>
              <a:ahLst/>
              <a:cxnLst/>
              <a:rect l="0" t="0" r="0" b="0"/>
              <a:pathLst>
                <a:path w="322036" h="447707">
                  <a:moveTo>
                    <a:pt x="56165" y="426649"/>
                  </a:moveTo>
                  <a:lnTo>
                    <a:pt x="56165" y="368032"/>
                  </a:lnTo>
                  <a:lnTo>
                    <a:pt x="48929" y="312688"/>
                  </a:lnTo>
                  <a:lnTo>
                    <a:pt x="43167" y="249763"/>
                  </a:lnTo>
                  <a:lnTo>
                    <a:pt x="34376" y="199933"/>
                  </a:lnTo>
                  <a:lnTo>
                    <a:pt x="24362" y="143835"/>
                  </a:lnTo>
                  <a:lnTo>
                    <a:pt x="13987" y="93288"/>
                  </a:lnTo>
                  <a:lnTo>
                    <a:pt x="0" y="39875"/>
                  </a:lnTo>
                  <a:lnTo>
                    <a:pt x="4" y="29590"/>
                  </a:lnTo>
                  <a:lnTo>
                    <a:pt x="6248" y="11922"/>
                  </a:lnTo>
                  <a:lnTo>
                    <a:pt x="13528" y="6275"/>
                  </a:lnTo>
                  <a:lnTo>
                    <a:pt x="34095" y="0"/>
                  </a:lnTo>
                  <a:lnTo>
                    <a:pt x="71982" y="2057"/>
                  </a:lnTo>
                  <a:lnTo>
                    <a:pt x="132294" y="27960"/>
                  </a:lnTo>
                  <a:lnTo>
                    <a:pt x="186496" y="60506"/>
                  </a:lnTo>
                  <a:lnTo>
                    <a:pt x="241093" y="100731"/>
                  </a:lnTo>
                  <a:lnTo>
                    <a:pt x="274735" y="133158"/>
                  </a:lnTo>
                  <a:lnTo>
                    <a:pt x="309483" y="193576"/>
                  </a:lnTo>
                  <a:lnTo>
                    <a:pt x="322035" y="237357"/>
                  </a:lnTo>
                  <a:lnTo>
                    <a:pt x="321984" y="287374"/>
                  </a:lnTo>
                  <a:lnTo>
                    <a:pt x="310317" y="345932"/>
                  </a:lnTo>
                  <a:lnTo>
                    <a:pt x="299363" y="365818"/>
                  </a:lnTo>
                  <a:lnTo>
                    <a:pt x="274452" y="390168"/>
                  </a:lnTo>
                  <a:lnTo>
                    <a:pt x="217783" y="418186"/>
                  </a:lnTo>
                  <a:lnTo>
                    <a:pt x="168653" y="432200"/>
                  </a:lnTo>
                  <a:lnTo>
                    <a:pt x="108807" y="44770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148228" y="38955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64082" y="3663917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204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43026" y="357968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516725" y="3558632"/>
              <a:ext cx="115814" cy="165933"/>
            </a:xfrm>
            <a:custGeom>
              <a:avLst/>
              <a:gdLst/>
              <a:ahLst/>
              <a:cxnLst/>
              <a:rect l="0" t="0" r="0" b="0"/>
              <a:pathLst>
                <a:path w="115814" h="165933">
                  <a:moveTo>
                    <a:pt x="0" y="31585"/>
                  </a:moveTo>
                  <a:lnTo>
                    <a:pt x="25194" y="85460"/>
                  </a:lnTo>
                  <a:lnTo>
                    <a:pt x="57286" y="146337"/>
                  </a:lnTo>
                  <a:lnTo>
                    <a:pt x="70694" y="162914"/>
                  </a:lnTo>
                  <a:lnTo>
                    <a:pt x="77545" y="165932"/>
                  </a:lnTo>
                  <a:lnTo>
                    <a:pt x="84452" y="165603"/>
                  </a:lnTo>
                  <a:lnTo>
                    <a:pt x="91396" y="163045"/>
                  </a:lnTo>
                  <a:lnTo>
                    <a:pt x="102231" y="150843"/>
                  </a:lnTo>
                  <a:lnTo>
                    <a:pt x="109777" y="132552"/>
                  </a:lnTo>
                  <a:lnTo>
                    <a:pt x="115019" y="69159"/>
                  </a:lnTo>
                  <a:lnTo>
                    <a:pt x="115709" y="1234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727295" y="3579689"/>
              <a:ext cx="42115" cy="168457"/>
            </a:xfrm>
            <a:custGeom>
              <a:avLst/>
              <a:gdLst/>
              <a:ahLst/>
              <a:cxnLst/>
              <a:rect l="0" t="0" r="0" b="0"/>
              <a:pathLst>
                <a:path w="42115" h="168457">
                  <a:moveTo>
                    <a:pt x="0" y="0"/>
                  </a:moveTo>
                  <a:lnTo>
                    <a:pt x="3120" y="54144"/>
                  </a:lnTo>
                  <a:lnTo>
                    <a:pt x="14654" y="109091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706238" y="34638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826730" y="3411950"/>
              <a:ext cx="184836" cy="354263"/>
            </a:xfrm>
            <a:custGeom>
              <a:avLst/>
              <a:gdLst/>
              <a:ahLst/>
              <a:cxnLst/>
              <a:rect l="0" t="0" r="0" b="0"/>
              <a:pathLst>
                <a:path w="184836" h="354263">
                  <a:moveTo>
                    <a:pt x="132192" y="273024"/>
                  </a:moveTo>
                  <a:lnTo>
                    <a:pt x="129072" y="230332"/>
                  </a:lnTo>
                  <a:lnTo>
                    <a:pt x="122617" y="210766"/>
                  </a:lnTo>
                  <a:lnTo>
                    <a:pt x="111948" y="194271"/>
                  </a:lnTo>
                  <a:lnTo>
                    <a:pt x="103488" y="188936"/>
                  </a:lnTo>
                  <a:lnTo>
                    <a:pt x="81610" y="183009"/>
                  </a:lnTo>
                  <a:lnTo>
                    <a:pt x="42985" y="185261"/>
                  </a:lnTo>
                  <a:lnTo>
                    <a:pt x="21965" y="196584"/>
                  </a:lnTo>
                  <a:lnTo>
                    <a:pt x="13084" y="204516"/>
                  </a:lnTo>
                  <a:lnTo>
                    <a:pt x="3216" y="228928"/>
                  </a:lnTo>
                  <a:lnTo>
                    <a:pt x="0" y="258105"/>
                  </a:lnTo>
                  <a:lnTo>
                    <a:pt x="5937" y="299669"/>
                  </a:lnTo>
                  <a:lnTo>
                    <a:pt x="21993" y="333561"/>
                  </a:lnTo>
                  <a:lnTo>
                    <a:pt x="34862" y="351012"/>
                  </a:lnTo>
                  <a:lnTo>
                    <a:pt x="42739" y="354262"/>
                  </a:lnTo>
                  <a:lnTo>
                    <a:pt x="51500" y="354088"/>
                  </a:lnTo>
                  <a:lnTo>
                    <a:pt x="69423" y="347657"/>
                  </a:lnTo>
                  <a:lnTo>
                    <a:pt x="85187" y="337000"/>
                  </a:lnTo>
                  <a:lnTo>
                    <a:pt x="107216" y="306667"/>
                  </a:lnTo>
                  <a:lnTo>
                    <a:pt x="119980" y="246091"/>
                  </a:lnTo>
                  <a:lnTo>
                    <a:pt x="128053" y="195113"/>
                  </a:lnTo>
                  <a:lnTo>
                    <a:pt x="130966" y="141795"/>
                  </a:lnTo>
                  <a:lnTo>
                    <a:pt x="131828" y="83233"/>
                  </a:lnTo>
                  <a:lnTo>
                    <a:pt x="130915" y="30656"/>
                  </a:lnTo>
                  <a:lnTo>
                    <a:pt x="126555" y="3868"/>
                  </a:lnTo>
                  <a:lnTo>
                    <a:pt x="123755" y="0"/>
                  </a:lnTo>
                  <a:lnTo>
                    <a:pt x="120718" y="2100"/>
                  </a:lnTo>
                  <a:lnTo>
                    <a:pt x="117524" y="8180"/>
                  </a:lnTo>
                  <a:lnTo>
                    <a:pt x="117094" y="27414"/>
                  </a:lnTo>
                  <a:lnTo>
                    <a:pt x="126350" y="83478"/>
                  </a:lnTo>
                  <a:lnTo>
                    <a:pt x="139444" y="136407"/>
                  </a:lnTo>
                  <a:lnTo>
                    <a:pt x="153295" y="197642"/>
                  </a:lnTo>
                  <a:lnTo>
                    <a:pt x="170802" y="259717"/>
                  </a:lnTo>
                  <a:lnTo>
                    <a:pt x="184835" y="2940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116850" y="3632331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074735" y="350598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238244" y="3546624"/>
              <a:ext cx="152347" cy="224932"/>
            </a:xfrm>
            <a:custGeom>
              <a:avLst/>
              <a:gdLst/>
              <a:ahLst/>
              <a:cxnLst/>
              <a:rect l="0" t="0" r="0" b="0"/>
              <a:pathLst>
                <a:path w="152347" h="224932">
                  <a:moveTo>
                    <a:pt x="4947" y="96236"/>
                  </a:moveTo>
                  <a:lnTo>
                    <a:pt x="21736" y="158516"/>
                  </a:lnTo>
                  <a:lnTo>
                    <a:pt x="31032" y="220843"/>
                  </a:lnTo>
                  <a:lnTo>
                    <a:pt x="30526" y="224931"/>
                  </a:lnTo>
                  <a:lnTo>
                    <a:pt x="27849" y="224146"/>
                  </a:lnTo>
                  <a:lnTo>
                    <a:pt x="23725" y="220114"/>
                  </a:lnTo>
                  <a:lnTo>
                    <a:pt x="19142" y="203155"/>
                  </a:lnTo>
                  <a:lnTo>
                    <a:pt x="10611" y="148551"/>
                  </a:lnTo>
                  <a:lnTo>
                    <a:pt x="0" y="89845"/>
                  </a:lnTo>
                  <a:lnTo>
                    <a:pt x="6743" y="36308"/>
                  </a:lnTo>
                  <a:lnTo>
                    <a:pt x="9654" y="24699"/>
                  </a:lnTo>
                  <a:lnTo>
                    <a:pt x="15104" y="15789"/>
                  </a:lnTo>
                  <a:lnTo>
                    <a:pt x="30519" y="2770"/>
                  </a:lnTo>
                  <a:lnTo>
                    <a:pt x="39542" y="0"/>
                  </a:lnTo>
                  <a:lnTo>
                    <a:pt x="58927" y="42"/>
                  </a:lnTo>
                  <a:lnTo>
                    <a:pt x="76121" y="7080"/>
                  </a:lnTo>
                  <a:lnTo>
                    <a:pt x="91562" y="19176"/>
                  </a:lnTo>
                  <a:lnTo>
                    <a:pt x="127632" y="65594"/>
                  </a:lnTo>
                  <a:lnTo>
                    <a:pt x="143204" y="102105"/>
                  </a:lnTo>
                  <a:lnTo>
                    <a:pt x="151142" y="160887"/>
                  </a:lnTo>
                  <a:lnTo>
                    <a:pt x="152346" y="1804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264248" y="3561323"/>
              <a:ext cx="366989" cy="428978"/>
            </a:xfrm>
            <a:custGeom>
              <a:avLst/>
              <a:gdLst/>
              <a:ahLst/>
              <a:cxnLst/>
              <a:rect l="0" t="0" r="0" b="0"/>
              <a:pathLst>
                <a:path w="366989" h="428978">
                  <a:moveTo>
                    <a:pt x="336912" y="123651"/>
                  </a:moveTo>
                  <a:lnTo>
                    <a:pt x="348091" y="112472"/>
                  </a:lnTo>
                  <a:lnTo>
                    <a:pt x="353579" y="94506"/>
                  </a:lnTo>
                  <a:lnTo>
                    <a:pt x="355042" y="83164"/>
                  </a:lnTo>
                  <a:lnTo>
                    <a:pt x="350429" y="64323"/>
                  </a:lnTo>
                  <a:lnTo>
                    <a:pt x="328404" y="33163"/>
                  </a:lnTo>
                  <a:lnTo>
                    <a:pt x="302805" y="17161"/>
                  </a:lnTo>
                  <a:lnTo>
                    <a:pt x="261545" y="2443"/>
                  </a:lnTo>
                  <a:lnTo>
                    <a:pt x="224244" y="0"/>
                  </a:lnTo>
                  <a:lnTo>
                    <a:pt x="201440" y="3574"/>
                  </a:lnTo>
                  <a:lnTo>
                    <a:pt x="182726" y="18421"/>
                  </a:lnTo>
                  <a:lnTo>
                    <a:pt x="174460" y="28931"/>
                  </a:lnTo>
                  <a:lnTo>
                    <a:pt x="170119" y="39447"/>
                  </a:lnTo>
                  <a:lnTo>
                    <a:pt x="168415" y="60491"/>
                  </a:lnTo>
                  <a:lnTo>
                    <a:pt x="174033" y="92069"/>
                  </a:lnTo>
                  <a:lnTo>
                    <a:pt x="188696" y="118062"/>
                  </a:lnTo>
                  <a:lnTo>
                    <a:pt x="207859" y="140582"/>
                  </a:lnTo>
                  <a:lnTo>
                    <a:pt x="227693" y="148723"/>
                  </a:lnTo>
                  <a:lnTo>
                    <a:pt x="239533" y="150894"/>
                  </a:lnTo>
                  <a:lnTo>
                    <a:pt x="258928" y="147067"/>
                  </a:lnTo>
                  <a:lnTo>
                    <a:pt x="275346" y="136398"/>
                  </a:lnTo>
                  <a:lnTo>
                    <a:pt x="312095" y="90971"/>
                  </a:lnTo>
                  <a:lnTo>
                    <a:pt x="319198" y="87826"/>
                  </a:lnTo>
                  <a:lnTo>
                    <a:pt x="326272" y="89239"/>
                  </a:lnTo>
                  <a:lnTo>
                    <a:pt x="333328" y="93691"/>
                  </a:lnTo>
                  <a:lnTo>
                    <a:pt x="344288" y="107995"/>
                  </a:lnTo>
                  <a:lnTo>
                    <a:pt x="353059" y="129561"/>
                  </a:lnTo>
                  <a:lnTo>
                    <a:pt x="363403" y="179994"/>
                  </a:lnTo>
                  <a:lnTo>
                    <a:pt x="366988" y="232502"/>
                  </a:lnTo>
                  <a:lnTo>
                    <a:pt x="365711" y="282765"/>
                  </a:lnTo>
                  <a:lnTo>
                    <a:pt x="351554" y="319754"/>
                  </a:lnTo>
                  <a:lnTo>
                    <a:pt x="339130" y="337930"/>
                  </a:lnTo>
                  <a:lnTo>
                    <a:pt x="319571" y="350687"/>
                  </a:lnTo>
                  <a:lnTo>
                    <a:pt x="263297" y="368409"/>
                  </a:lnTo>
                  <a:lnTo>
                    <a:pt x="213065" y="379575"/>
                  </a:lnTo>
                  <a:lnTo>
                    <a:pt x="160500" y="393829"/>
                  </a:lnTo>
                  <a:lnTo>
                    <a:pt x="100035" y="405834"/>
                  </a:lnTo>
                  <a:lnTo>
                    <a:pt x="39690" y="419098"/>
                  </a:lnTo>
                  <a:lnTo>
                    <a:pt x="0" y="42897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2074114" y="179636"/>
            <a:ext cx="6074944" cy="1031142"/>
            <a:chOff x="2074114" y="179636"/>
            <a:chExt cx="6074944" cy="1031142"/>
          </a:xfrm>
        </p:grpSpPr>
        <p:sp>
          <p:nvSpPr>
            <p:cNvPr id="2" name="Freeform 1"/>
            <p:cNvSpPr/>
            <p:nvPr/>
          </p:nvSpPr>
          <p:spPr>
            <a:xfrm>
              <a:off x="2337326" y="284269"/>
              <a:ext cx="31578" cy="673825"/>
            </a:xfrm>
            <a:custGeom>
              <a:avLst/>
              <a:gdLst/>
              <a:ahLst/>
              <a:cxnLst/>
              <a:rect l="0" t="0" r="0" b="0"/>
              <a:pathLst>
                <a:path w="31578" h="673825">
                  <a:moveTo>
                    <a:pt x="0" y="0"/>
                  </a:moveTo>
                  <a:lnTo>
                    <a:pt x="8333" y="60384"/>
                  </a:lnTo>
                  <a:lnTo>
                    <a:pt x="9878" y="111868"/>
                  </a:lnTo>
                  <a:lnTo>
                    <a:pt x="15989" y="171186"/>
                  </a:lnTo>
                  <a:lnTo>
                    <a:pt x="21226" y="229133"/>
                  </a:lnTo>
                  <a:lnTo>
                    <a:pt x="27996" y="279761"/>
                  </a:lnTo>
                  <a:lnTo>
                    <a:pt x="30522" y="336356"/>
                  </a:lnTo>
                  <a:lnTo>
                    <a:pt x="31270" y="386140"/>
                  </a:lnTo>
                  <a:lnTo>
                    <a:pt x="31492" y="441965"/>
                  </a:lnTo>
                  <a:lnTo>
                    <a:pt x="31558" y="490351"/>
                  </a:lnTo>
                  <a:lnTo>
                    <a:pt x="31577" y="540043"/>
                  </a:lnTo>
                  <a:lnTo>
                    <a:pt x="28464" y="596228"/>
                  </a:lnTo>
                  <a:lnTo>
                    <a:pt x="14797" y="655980"/>
                  </a:lnTo>
                  <a:lnTo>
                    <a:pt x="10528" y="6738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74114" y="179636"/>
              <a:ext cx="566363" cy="346789"/>
            </a:xfrm>
            <a:custGeom>
              <a:avLst/>
              <a:gdLst/>
              <a:ahLst/>
              <a:cxnLst/>
              <a:rect l="0" t="0" r="0" b="0"/>
              <a:pathLst>
                <a:path w="566363" h="346789">
                  <a:moveTo>
                    <a:pt x="0" y="252032"/>
                  </a:moveTo>
                  <a:lnTo>
                    <a:pt x="20298" y="189752"/>
                  </a:lnTo>
                  <a:lnTo>
                    <a:pt x="64457" y="127425"/>
                  </a:lnTo>
                  <a:lnTo>
                    <a:pt x="115114" y="76683"/>
                  </a:lnTo>
                  <a:lnTo>
                    <a:pt x="173993" y="37891"/>
                  </a:lnTo>
                  <a:lnTo>
                    <a:pt x="230969" y="14302"/>
                  </a:lnTo>
                  <a:lnTo>
                    <a:pt x="276730" y="2648"/>
                  </a:lnTo>
                  <a:lnTo>
                    <a:pt x="330483" y="0"/>
                  </a:lnTo>
                  <a:lnTo>
                    <a:pt x="388707" y="10887"/>
                  </a:lnTo>
                  <a:lnTo>
                    <a:pt x="442085" y="27557"/>
                  </a:lnTo>
                  <a:lnTo>
                    <a:pt x="472579" y="39162"/>
                  </a:lnTo>
                  <a:lnTo>
                    <a:pt x="517355" y="75749"/>
                  </a:lnTo>
                  <a:lnTo>
                    <a:pt x="536735" y="105433"/>
                  </a:lnTo>
                  <a:lnTo>
                    <a:pt x="561192" y="167874"/>
                  </a:lnTo>
                  <a:lnTo>
                    <a:pt x="566362" y="210589"/>
                  </a:lnTo>
                  <a:lnTo>
                    <a:pt x="556715" y="254700"/>
                  </a:lnTo>
                  <a:lnTo>
                    <a:pt x="539039" y="286228"/>
                  </a:lnTo>
                  <a:lnTo>
                    <a:pt x="522672" y="299595"/>
                  </a:lnTo>
                  <a:lnTo>
                    <a:pt x="462924" y="325286"/>
                  </a:lnTo>
                  <a:lnTo>
                    <a:pt x="409398" y="342050"/>
                  </a:lnTo>
                  <a:lnTo>
                    <a:pt x="360155" y="345853"/>
                  </a:lnTo>
                  <a:lnTo>
                    <a:pt x="326383" y="3467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68953" y="600124"/>
              <a:ext cx="189514" cy="349195"/>
            </a:xfrm>
            <a:custGeom>
              <a:avLst/>
              <a:gdLst/>
              <a:ahLst/>
              <a:cxnLst/>
              <a:rect l="0" t="0" r="0" b="0"/>
              <a:pathLst>
                <a:path w="189514" h="349195">
                  <a:moveTo>
                    <a:pt x="0" y="94756"/>
                  </a:moveTo>
                  <a:lnTo>
                    <a:pt x="2340" y="135614"/>
                  </a:lnTo>
                  <a:lnTo>
                    <a:pt x="19786" y="193077"/>
                  </a:lnTo>
                  <a:lnTo>
                    <a:pt x="31209" y="243211"/>
                  </a:lnTo>
                  <a:lnTo>
                    <a:pt x="42002" y="291991"/>
                  </a:lnTo>
                  <a:lnTo>
                    <a:pt x="57307" y="349194"/>
                  </a:lnTo>
                  <a:lnTo>
                    <a:pt x="56922" y="348609"/>
                  </a:lnTo>
                  <a:lnTo>
                    <a:pt x="45970" y="312066"/>
                  </a:lnTo>
                  <a:lnTo>
                    <a:pt x="42876" y="258651"/>
                  </a:lnTo>
                  <a:lnTo>
                    <a:pt x="42340" y="209218"/>
                  </a:lnTo>
                  <a:lnTo>
                    <a:pt x="42181" y="157527"/>
                  </a:lnTo>
                  <a:lnTo>
                    <a:pt x="44483" y="124994"/>
                  </a:lnTo>
                  <a:lnTo>
                    <a:pt x="53305" y="98837"/>
                  </a:lnTo>
                  <a:lnTo>
                    <a:pt x="77015" y="64380"/>
                  </a:lnTo>
                  <a:lnTo>
                    <a:pt x="106268" y="37533"/>
                  </a:lnTo>
                  <a:lnTo>
                    <a:pt x="163271" y="11774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71744" y="694880"/>
              <a:ext cx="242415" cy="270778"/>
            </a:xfrm>
            <a:custGeom>
              <a:avLst/>
              <a:gdLst/>
              <a:ahLst/>
              <a:cxnLst/>
              <a:rect l="0" t="0" r="0" b="0"/>
              <a:pathLst>
                <a:path w="242415" h="270778">
                  <a:moveTo>
                    <a:pt x="155178" y="0"/>
                  </a:moveTo>
                  <a:lnTo>
                    <a:pt x="91750" y="35917"/>
                  </a:lnTo>
                  <a:lnTo>
                    <a:pt x="44920" y="70299"/>
                  </a:lnTo>
                  <a:lnTo>
                    <a:pt x="22423" y="96869"/>
                  </a:lnTo>
                  <a:lnTo>
                    <a:pt x="6529" y="132557"/>
                  </a:lnTo>
                  <a:lnTo>
                    <a:pt x="0" y="178357"/>
                  </a:lnTo>
                  <a:lnTo>
                    <a:pt x="4711" y="205612"/>
                  </a:lnTo>
                  <a:lnTo>
                    <a:pt x="15774" y="228254"/>
                  </a:lnTo>
                  <a:lnTo>
                    <a:pt x="32389" y="246116"/>
                  </a:lnTo>
                  <a:lnTo>
                    <a:pt x="72653" y="263736"/>
                  </a:lnTo>
                  <a:lnTo>
                    <a:pt x="116038" y="270777"/>
                  </a:lnTo>
                  <a:lnTo>
                    <a:pt x="144412" y="263065"/>
                  </a:lnTo>
                  <a:lnTo>
                    <a:pt x="183574" y="238992"/>
                  </a:lnTo>
                  <a:lnTo>
                    <a:pt x="222658" y="199417"/>
                  </a:lnTo>
                  <a:lnTo>
                    <a:pt x="240033" y="162682"/>
                  </a:lnTo>
                  <a:lnTo>
                    <a:pt x="242414" y="138984"/>
                  </a:lnTo>
                  <a:lnTo>
                    <a:pt x="241411" y="127751"/>
                  </a:lnTo>
                  <a:lnTo>
                    <a:pt x="230938" y="105911"/>
                  </a:lnTo>
                  <a:lnTo>
                    <a:pt x="205311" y="77005"/>
                  </a:lnTo>
                  <a:lnTo>
                    <a:pt x="181731" y="59861"/>
                  </a:lnTo>
                  <a:lnTo>
                    <a:pt x="165706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95378" y="659284"/>
              <a:ext cx="196752" cy="527170"/>
            </a:xfrm>
            <a:custGeom>
              <a:avLst/>
              <a:gdLst/>
              <a:ahLst/>
              <a:cxnLst/>
              <a:rect l="0" t="0" r="0" b="0"/>
              <a:pathLst>
                <a:path w="196752" h="527170">
                  <a:moveTo>
                    <a:pt x="0" y="109296"/>
                  </a:moveTo>
                  <a:lnTo>
                    <a:pt x="14654" y="164437"/>
                  </a:lnTo>
                  <a:lnTo>
                    <a:pt x="24749" y="218441"/>
                  </a:lnTo>
                  <a:lnTo>
                    <a:pt x="31666" y="261530"/>
                  </a:lnTo>
                  <a:lnTo>
                    <a:pt x="38640" y="307977"/>
                  </a:lnTo>
                  <a:lnTo>
                    <a:pt x="45639" y="355916"/>
                  </a:lnTo>
                  <a:lnTo>
                    <a:pt x="49530" y="401399"/>
                  </a:lnTo>
                  <a:lnTo>
                    <a:pt x="51720" y="460227"/>
                  </a:lnTo>
                  <a:lnTo>
                    <a:pt x="46871" y="522027"/>
                  </a:lnTo>
                  <a:lnTo>
                    <a:pt x="44116" y="527169"/>
                  </a:lnTo>
                  <a:lnTo>
                    <a:pt x="41108" y="525919"/>
                  </a:lnTo>
                  <a:lnTo>
                    <a:pt x="37934" y="520405"/>
                  </a:lnTo>
                  <a:lnTo>
                    <a:pt x="37527" y="501801"/>
                  </a:lnTo>
                  <a:lnTo>
                    <a:pt x="38905" y="479105"/>
                  </a:lnTo>
                  <a:lnTo>
                    <a:pt x="33378" y="423460"/>
                  </a:lnTo>
                  <a:lnTo>
                    <a:pt x="32116" y="361479"/>
                  </a:lnTo>
                  <a:lnTo>
                    <a:pt x="31743" y="304899"/>
                  </a:lnTo>
                  <a:lnTo>
                    <a:pt x="26027" y="249449"/>
                  </a:lnTo>
                  <a:lnTo>
                    <a:pt x="22530" y="198786"/>
                  </a:lnTo>
                  <a:lnTo>
                    <a:pt x="21493" y="139321"/>
                  </a:lnTo>
                  <a:lnTo>
                    <a:pt x="21186" y="88426"/>
                  </a:lnTo>
                  <a:lnTo>
                    <a:pt x="26684" y="49300"/>
                  </a:lnTo>
                  <a:lnTo>
                    <a:pt x="41312" y="15480"/>
                  </a:lnTo>
                  <a:lnTo>
                    <a:pt x="50938" y="8148"/>
                  </a:lnTo>
                  <a:lnTo>
                    <a:pt x="77231" y="0"/>
                  </a:lnTo>
                  <a:lnTo>
                    <a:pt x="99056" y="2618"/>
                  </a:lnTo>
                  <a:lnTo>
                    <a:pt x="117724" y="12751"/>
                  </a:lnTo>
                  <a:lnTo>
                    <a:pt x="168708" y="57804"/>
                  </a:lnTo>
                  <a:lnTo>
                    <a:pt x="188938" y="94169"/>
                  </a:lnTo>
                  <a:lnTo>
                    <a:pt x="196751" y="134580"/>
                  </a:lnTo>
                  <a:lnTo>
                    <a:pt x="194339" y="146039"/>
                  </a:lnTo>
                  <a:lnTo>
                    <a:pt x="182299" y="165010"/>
                  </a:lnTo>
                  <a:lnTo>
                    <a:pt x="150201" y="188845"/>
                  </a:lnTo>
                  <a:lnTo>
                    <a:pt x="127587" y="194174"/>
                  </a:lnTo>
                  <a:lnTo>
                    <a:pt x="95125" y="193716"/>
                  </a:lnTo>
                  <a:lnTo>
                    <a:pt x="63171" y="1935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34259" y="634437"/>
              <a:ext cx="225885" cy="221201"/>
            </a:xfrm>
            <a:custGeom>
              <a:avLst/>
              <a:gdLst/>
              <a:ahLst/>
              <a:cxnLst/>
              <a:rect l="0" t="0" r="0" b="0"/>
              <a:pathLst>
                <a:path w="225885" h="221201">
                  <a:moveTo>
                    <a:pt x="3274" y="81500"/>
                  </a:moveTo>
                  <a:lnTo>
                    <a:pt x="65555" y="99459"/>
                  </a:lnTo>
                  <a:lnTo>
                    <a:pt x="122725" y="110047"/>
                  </a:lnTo>
                  <a:lnTo>
                    <a:pt x="166569" y="109066"/>
                  </a:lnTo>
                  <a:lnTo>
                    <a:pt x="189323" y="103110"/>
                  </a:lnTo>
                  <a:lnTo>
                    <a:pt x="207236" y="92665"/>
                  </a:lnTo>
                  <a:lnTo>
                    <a:pt x="219876" y="77104"/>
                  </a:lnTo>
                  <a:lnTo>
                    <a:pt x="224884" y="68041"/>
                  </a:lnTo>
                  <a:lnTo>
                    <a:pt x="225884" y="59659"/>
                  </a:lnTo>
                  <a:lnTo>
                    <a:pt x="220755" y="44107"/>
                  </a:lnTo>
                  <a:lnTo>
                    <a:pt x="204714" y="22198"/>
                  </a:lnTo>
                  <a:lnTo>
                    <a:pt x="179554" y="6477"/>
                  </a:lnTo>
                  <a:lnTo>
                    <a:pt x="138694" y="0"/>
                  </a:lnTo>
                  <a:lnTo>
                    <a:pt x="112594" y="4724"/>
                  </a:lnTo>
                  <a:lnTo>
                    <a:pt x="57618" y="27283"/>
                  </a:lnTo>
                  <a:lnTo>
                    <a:pt x="17999" y="72151"/>
                  </a:lnTo>
                  <a:lnTo>
                    <a:pt x="2048" y="108496"/>
                  </a:lnTo>
                  <a:lnTo>
                    <a:pt x="0" y="132103"/>
                  </a:lnTo>
                  <a:lnTo>
                    <a:pt x="4158" y="153123"/>
                  </a:lnTo>
                  <a:lnTo>
                    <a:pt x="13806" y="170265"/>
                  </a:lnTo>
                  <a:lnTo>
                    <a:pt x="37980" y="193069"/>
                  </a:lnTo>
                  <a:lnTo>
                    <a:pt x="98305" y="221200"/>
                  </a:lnTo>
                  <a:lnTo>
                    <a:pt x="140876" y="221029"/>
                  </a:lnTo>
                  <a:lnTo>
                    <a:pt x="192787" y="2078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04292" y="652766"/>
              <a:ext cx="154382" cy="203473"/>
            </a:xfrm>
            <a:custGeom>
              <a:avLst/>
              <a:gdLst/>
              <a:ahLst/>
              <a:cxnLst/>
              <a:rect l="0" t="0" r="0" b="0"/>
              <a:pathLst>
                <a:path w="154382" h="203473">
                  <a:moveTo>
                    <a:pt x="6982" y="42114"/>
                  </a:moveTo>
                  <a:lnTo>
                    <a:pt x="12572" y="100731"/>
                  </a:lnTo>
                  <a:lnTo>
                    <a:pt x="28313" y="157328"/>
                  </a:lnTo>
                  <a:lnTo>
                    <a:pt x="42131" y="199923"/>
                  </a:lnTo>
                  <a:lnTo>
                    <a:pt x="42113" y="203472"/>
                  </a:lnTo>
                  <a:lnTo>
                    <a:pt x="39762" y="202329"/>
                  </a:lnTo>
                  <a:lnTo>
                    <a:pt x="35854" y="198057"/>
                  </a:lnTo>
                  <a:lnTo>
                    <a:pt x="14496" y="144827"/>
                  </a:lnTo>
                  <a:lnTo>
                    <a:pt x="4472" y="118180"/>
                  </a:lnTo>
                  <a:lnTo>
                    <a:pt x="0" y="76871"/>
                  </a:lnTo>
                  <a:lnTo>
                    <a:pt x="3099" y="48983"/>
                  </a:lnTo>
                  <a:lnTo>
                    <a:pt x="9073" y="38504"/>
                  </a:lnTo>
                  <a:lnTo>
                    <a:pt x="28188" y="23742"/>
                  </a:lnTo>
                  <a:lnTo>
                    <a:pt x="85824" y="11969"/>
                  </a:lnTo>
                  <a:lnTo>
                    <a:pt x="134123" y="2711"/>
                  </a:lnTo>
                  <a:lnTo>
                    <a:pt x="15438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74487" y="326383"/>
              <a:ext cx="63172" cy="600125"/>
            </a:xfrm>
            <a:custGeom>
              <a:avLst/>
              <a:gdLst/>
              <a:ahLst/>
              <a:cxnLst/>
              <a:rect l="0" t="0" r="0" b="0"/>
              <a:pathLst>
                <a:path w="63172" h="600125">
                  <a:moveTo>
                    <a:pt x="0" y="0"/>
                  </a:moveTo>
                  <a:lnTo>
                    <a:pt x="7235" y="27556"/>
                  </a:lnTo>
                  <a:lnTo>
                    <a:pt x="9878" y="83779"/>
                  </a:lnTo>
                  <a:lnTo>
                    <a:pt x="10400" y="140291"/>
                  </a:lnTo>
                  <a:lnTo>
                    <a:pt x="16079" y="188057"/>
                  </a:lnTo>
                  <a:lnTo>
                    <a:pt x="19582" y="239254"/>
                  </a:lnTo>
                  <a:lnTo>
                    <a:pt x="26209" y="291469"/>
                  </a:lnTo>
                  <a:lnTo>
                    <a:pt x="29992" y="343984"/>
                  </a:lnTo>
                  <a:lnTo>
                    <a:pt x="39676" y="406896"/>
                  </a:lnTo>
                  <a:lnTo>
                    <a:pt x="48280" y="459553"/>
                  </a:lnTo>
                  <a:lnTo>
                    <a:pt x="52520" y="522469"/>
                  </a:lnTo>
                  <a:lnTo>
                    <a:pt x="60720" y="578069"/>
                  </a:lnTo>
                  <a:lnTo>
                    <a:pt x="63171" y="6001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95502" y="526424"/>
              <a:ext cx="357970" cy="31444"/>
            </a:xfrm>
            <a:custGeom>
              <a:avLst/>
              <a:gdLst/>
              <a:ahLst/>
              <a:cxnLst/>
              <a:rect l="0" t="0" r="0" b="0"/>
              <a:pathLst>
                <a:path w="357970" h="31444">
                  <a:moveTo>
                    <a:pt x="357969" y="0"/>
                  </a:moveTo>
                  <a:lnTo>
                    <a:pt x="300585" y="16789"/>
                  </a:lnTo>
                  <a:lnTo>
                    <a:pt x="237969" y="23334"/>
                  </a:lnTo>
                  <a:lnTo>
                    <a:pt x="192562" y="29141"/>
                  </a:lnTo>
                  <a:lnTo>
                    <a:pt x="140894" y="30861"/>
                  </a:lnTo>
                  <a:lnTo>
                    <a:pt x="81513" y="31443"/>
                  </a:lnTo>
                  <a:lnTo>
                    <a:pt x="25206" y="2323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95585" y="631709"/>
              <a:ext cx="16306" cy="252685"/>
            </a:xfrm>
            <a:custGeom>
              <a:avLst/>
              <a:gdLst/>
              <a:ahLst/>
              <a:cxnLst/>
              <a:rect l="0" t="0" r="0" b="0"/>
              <a:pathLst>
                <a:path w="16306" h="252685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89" y="154167"/>
                  </a:lnTo>
                  <a:lnTo>
                    <a:pt x="10723" y="206535"/>
                  </a:lnTo>
                  <a:lnTo>
                    <a:pt x="16305" y="237451"/>
                  </a:lnTo>
                  <a:lnTo>
                    <a:pt x="15550" y="242529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95585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42148" y="583647"/>
              <a:ext cx="322267" cy="257921"/>
            </a:xfrm>
            <a:custGeom>
              <a:avLst/>
              <a:gdLst/>
              <a:ahLst/>
              <a:cxnLst/>
              <a:rect l="0" t="0" r="0" b="0"/>
              <a:pathLst>
                <a:path w="322267" h="257921">
                  <a:moveTo>
                    <a:pt x="90307" y="111233"/>
                  </a:moveTo>
                  <a:lnTo>
                    <a:pt x="127785" y="119567"/>
                  </a:lnTo>
                  <a:lnTo>
                    <a:pt x="179209" y="121328"/>
                  </a:lnTo>
                  <a:lnTo>
                    <a:pt x="234427" y="121676"/>
                  </a:lnTo>
                  <a:lnTo>
                    <a:pt x="275209" y="119397"/>
                  </a:lnTo>
                  <a:lnTo>
                    <a:pt x="298828" y="110572"/>
                  </a:lnTo>
                  <a:lnTo>
                    <a:pt x="314784" y="95732"/>
                  </a:lnTo>
                  <a:lnTo>
                    <a:pt x="320678" y="86861"/>
                  </a:lnTo>
                  <a:lnTo>
                    <a:pt x="322266" y="77438"/>
                  </a:lnTo>
                  <a:lnTo>
                    <a:pt x="317792" y="57609"/>
                  </a:lnTo>
                  <a:lnTo>
                    <a:pt x="296531" y="26714"/>
                  </a:lnTo>
                  <a:lnTo>
                    <a:pt x="271650" y="12058"/>
                  </a:lnTo>
                  <a:lnTo>
                    <a:pt x="227877" y="350"/>
                  </a:lnTo>
                  <a:lnTo>
                    <a:pt x="185271" y="0"/>
                  </a:lnTo>
                  <a:lnTo>
                    <a:pt x="143012" y="10425"/>
                  </a:lnTo>
                  <a:lnTo>
                    <a:pt x="107094" y="28332"/>
                  </a:lnTo>
                  <a:lnTo>
                    <a:pt x="52094" y="62275"/>
                  </a:lnTo>
                  <a:lnTo>
                    <a:pt x="25823" y="84379"/>
                  </a:lnTo>
                  <a:lnTo>
                    <a:pt x="10565" y="102808"/>
                  </a:lnTo>
                  <a:lnTo>
                    <a:pt x="2224" y="125816"/>
                  </a:lnTo>
                  <a:lnTo>
                    <a:pt x="0" y="138503"/>
                  </a:lnTo>
                  <a:lnTo>
                    <a:pt x="8048" y="184304"/>
                  </a:lnTo>
                  <a:lnTo>
                    <a:pt x="25250" y="218152"/>
                  </a:lnTo>
                  <a:lnTo>
                    <a:pt x="44625" y="232062"/>
                  </a:lnTo>
                  <a:lnTo>
                    <a:pt x="100781" y="250524"/>
                  </a:lnTo>
                  <a:lnTo>
                    <a:pt x="150993" y="256230"/>
                  </a:lnTo>
                  <a:lnTo>
                    <a:pt x="202915" y="257920"/>
                  </a:lnTo>
                  <a:lnTo>
                    <a:pt x="225363" y="255196"/>
                  </a:lnTo>
                  <a:lnTo>
                    <a:pt x="248235" y="24810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42582" y="544819"/>
              <a:ext cx="329234" cy="313545"/>
            </a:xfrm>
            <a:custGeom>
              <a:avLst/>
              <a:gdLst/>
              <a:ahLst/>
              <a:cxnLst/>
              <a:rect l="0" t="0" r="0" b="0"/>
              <a:pathLst>
                <a:path w="329234" h="313545">
                  <a:moveTo>
                    <a:pt x="226827" y="23719"/>
                  </a:moveTo>
                  <a:lnTo>
                    <a:pt x="215648" y="12541"/>
                  </a:lnTo>
                  <a:lnTo>
                    <a:pt x="186340" y="0"/>
                  </a:lnTo>
                  <a:lnTo>
                    <a:pt x="142431" y="54"/>
                  </a:lnTo>
                  <a:lnTo>
                    <a:pt x="92003" y="11722"/>
                  </a:lnTo>
                  <a:lnTo>
                    <a:pt x="58977" y="30043"/>
                  </a:lnTo>
                  <a:lnTo>
                    <a:pt x="11398" y="71605"/>
                  </a:lnTo>
                  <a:lnTo>
                    <a:pt x="2399" y="92575"/>
                  </a:lnTo>
                  <a:lnTo>
                    <a:pt x="0" y="104718"/>
                  </a:lnTo>
                  <a:lnTo>
                    <a:pt x="1909" y="113984"/>
                  </a:lnTo>
                  <a:lnTo>
                    <a:pt x="6692" y="121330"/>
                  </a:lnTo>
                  <a:lnTo>
                    <a:pt x="21365" y="132613"/>
                  </a:lnTo>
                  <a:lnTo>
                    <a:pt x="39584" y="141526"/>
                  </a:lnTo>
                  <a:lnTo>
                    <a:pt x="75161" y="147532"/>
                  </a:lnTo>
                  <a:lnTo>
                    <a:pt x="134628" y="141395"/>
                  </a:lnTo>
                  <a:lnTo>
                    <a:pt x="188728" y="145490"/>
                  </a:lnTo>
                  <a:lnTo>
                    <a:pt x="250146" y="160912"/>
                  </a:lnTo>
                  <a:lnTo>
                    <a:pt x="287549" y="174333"/>
                  </a:lnTo>
                  <a:lnTo>
                    <a:pt x="326039" y="199829"/>
                  </a:lnTo>
                  <a:lnTo>
                    <a:pt x="329233" y="210146"/>
                  </a:lnTo>
                  <a:lnTo>
                    <a:pt x="326543" y="237207"/>
                  </a:lnTo>
                  <a:lnTo>
                    <a:pt x="314429" y="262492"/>
                  </a:lnTo>
                  <a:lnTo>
                    <a:pt x="296177" y="284259"/>
                  </a:lnTo>
                  <a:lnTo>
                    <a:pt x="272467" y="301731"/>
                  </a:lnTo>
                  <a:lnTo>
                    <a:pt x="221633" y="313544"/>
                  </a:lnTo>
                  <a:lnTo>
                    <a:pt x="162117" y="311454"/>
                  </a:lnTo>
                  <a:lnTo>
                    <a:pt x="111014" y="2974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40184" y="607990"/>
              <a:ext cx="300290" cy="258173"/>
            </a:xfrm>
            <a:custGeom>
              <a:avLst/>
              <a:gdLst/>
              <a:ahLst/>
              <a:cxnLst/>
              <a:rect l="0" t="0" r="0" b="0"/>
              <a:pathLst>
                <a:path w="300290" h="258173">
                  <a:moveTo>
                    <a:pt x="245163" y="23719"/>
                  </a:moveTo>
                  <a:lnTo>
                    <a:pt x="227182" y="8078"/>
                  </a:lnTo>
                  <a:lnTo>
                    <a:pt x="210265" y="0"/>
                  </a:lnTo>
                  <a:lnTo>
                    <a:pt x="169832" y="54"/>
                  </a:lnTo>
                  <a:lnTo>
                    <a:pt x="112173" y="18958"/>
                  </a:lnTo>
                  <a:lnTo>
                    <a:pt x="58843" y="48342"/>
                  </a:lnTo>
                  <a:lnTo>
                    <a:pt x="19756" y="87595"/>
                  </a:lnTo>
                  <a:lnTo>
                    <a:pt x="2381" y="124274"/>
                  </a:lnTo>
                  <a:lnTo>
                    <a:pt x="0" y="151078"/>
                  </a:lnTo>
                  <a:lnTo>
                    <a:pt x="5180" y="178589"/>
                  </a:lnTo>
                  <a:lnTo>
                    <a:pt x="27828" y="218046"/>
                  </a:lnTo>
                  <a:lnTo>
                    <a:pt x="46794" y="237208"/>
                  </a:lnTo>
                  <a:lnTo>
                    <a:pt x="82792" y="255561"/>
                  </a:lnTo>
                  <a:lnTo>
                    <a:pt x="106317" y="258172"/>
                  </a:lnTo>
                  <a:lnTo>
                    <a:pt x="161195" y="250315"/>
                  </a:lnTo>
                  <a:lnTo>
                    <a:pt x="211185" y="240857"/>
                  </a:lnTo>
                  <a:lnTo>
                    <a:pt x="246274" y="225057"/>
                  </a:lnTo>
                  <a:lnTo>
                    <a:pt x="277078" y="199968"/>
                  </a:lnTo>
                  <a:lnTo>
                    <a:pt x="291712" y="177312"/>
                  </a:lnTo>
                  <a:lnTo>
                    <a:pt x="297253" y="164719"/>
                  </a:lnTo>
                  <a:lnTo>
                    <a:pt x="300289" y="135129"/>
                  </a:lnTo>
                  <a:lnTo>
                    <a:pt x="296570" y="104820"/>
                  </a:lnTo>
                  <a:lnTo>
                    <a:pt x="287118" y="79651"/>
                  </a:lnTo>
                  <a:lnTo>
                    <a:pt x="263053" y="51340"/>
                  </a:lnTo>
                  <a:lnTo>
                    <a:pt x="224106" y="2371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73386" y="357968"/>
              <a:ext cx="154117" cy="505369"/>
            </a:xfrm>
            <a:custGeom>
              <a:avLst/>
              <a:gdLst/>
              <a:ahLst/>
              <a:cxnLst/>
              <a:rect l="0" t="0" r="0" b="0"/>
              <a:pathLst>
                <a:path w="154117" h="505369">
                  <a:moveTo>
                    <a:pt x="59360" y="505368"/>
                  </a:moveTo>
                  <a:lnTo>
                    <a:pt x="68425" y="446751"/>
                  </a:lnTo>
                  <a:lnTo>
                    <a:pt x="69454" y="395194"/>
                  </a:lnTo>
                  <a:lnTo>
                    <a:pt x="61397" y="332870"/>
                  </a:lnTo>
                  <a:lnTo>
                    <a:pt x="48540" y="279312"/>
                  </a:lnTo>
                  <a:lnTo>
                    <a:pt x="35097" y="230158"/>
                  </a:lnTo>
                  <a:lnTo>
                    <a:pt x="15182" y="166736"/>
                  </a:lnTo>
                  <a:lnTo>
                    <a:pt x="1153" y="107979"/>
                  </a:lnTo>
                  <a:lnTo>
                    <a:pt x="0" y="61890"/>
                  </a:lnTo>
                  <a:lnTo>
                    <a:pt x="8021" y="40765"/>
                  </a:lnTo>
                  <a:lnTo>
                    <a:pt x="31280" y="15718"/>
                  </a:lnTo>
                  <a:lnTo>
                    <a:pt x="53508" y="6986"/>
                  </a:lnTo>
                  <a:lnTo>
                    <a:pt x="105907" y="1380"/>
                  </a:lnTo>
                  <a:lnTo>
                    <a:pt x="15411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64290" y="621181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21057"/>
                  </a:moveTo>
                  <a:lnTo>
                    <a:pt x="246185" y="13821"/>
                  </a:lnTo>
                  <a:lnTo>
                    <a:pt x="186842" y="8059"/>
                  </a:lnTo>
                  <a:lnTo>
                    <a:pt x="132960" y="2388"/>
                  </a:lnTo>
                  <a:lnTo>
                    <a:pt x="78780" y="707"/>
                  </a:lnTo>
                  <a:lnTo>
                    <a:pt x="36210" y="2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12522" y="294797"/>
              <a:ext cx="304619" cy="536955"/>
            </a:xfrm>
            <a:custGeom>
              <a:avLst/>
              <a:gdLst/>
              <a:ahLst/>
              <a:cxnLst/>
              <a:rect l="0" t="0" r="0" b="0"/>
              <a:pathLst>
                <a:path w="304619" h="536955">
                  <a:moveTo>
                    <a:pt x="41405" y="0"/>
                  </a:moveTo>
                  <a:lnTo>
                    <a:pt x="33071" y="60384"/>
                  </a:lnTo>
                  <a:lnTo>
                    <a:pt x="28407" y="121227"/>
                  </a:lnTo>
                  <a:lnTo>
                    <a:pt x="22736" y="181759"/>
                  </a:lnTo>
                  <a:lnTo>
                    <a:pt x="20820" y="244134"/>
                  </a:lnTo>
                  <a:lnTo>
                    <a:pt x="14899" y="304093"/>
                  </a:lnTo>
                  <a:lnTo>
                    <a:pt x="11324" y="362543"/>
                  </a:lnTo>
                  <a:lnTo>
                    <a:pt x="2881" y="419054"/>
                  </a:lnTo>
                  <a:lnTo>
                    <a:pt x="0" y="474064"/>
                  </a:lnTo>
                  <a:lnTo>
                    <a:pt x="1946" y="499644"/>
                  </a:lnTo>
                  <a:lnTo>
                    <a:pt x="10609" y="518812"/>
                  </a:lnTo>
                  <a:lnTo>
                    <a:pt x="18535" y="524859"/>
                  </a:lnTo>
                  <a:lnTo>
                    <a:pt x="39819" y="531579"/>
                  </a:lnTo>
                  <a:lnTo>
                    <a:pt x="101187" y="535892"/>
                  </a:lnTo>
                  <a:lnTo>
                    <a:pt x="159334" y="536639"/>
                  </a:lnTo>
                  <a:lnTo>
                    <a:pt x="219847" y="536861"/>
                  </a:lnTo>
                  <a:lnTo>
                    <a:pt x="280810" y="536935"/>
                  </a:lnTo>
                  <a:lnTo>
                    <a:pt x="304618" y="5369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22341" y="494839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21057"/>
                  </a:moveTo>
                  <a:lnTo>
                    <a:pt x="204677" y="12724"/>
                  </a:lnTo>
                  <a:lnTo>
                    <a:pt x="153254" y="10962"/>
                  </a:lnTo>
                  <a:lnTo>
                    <a:pt x="90801" y="10614"/>
                  </a:lnTo>
                  <a:lnTo>
                    <a:pt x="35310" y="74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53927" y="252683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05948" y="3120"/>
                  </a:lnTo>
                  <a:lnTo>
                    <a:pt x="156558" y="8334"/>
                  </a:lnTo>
                  <a:lnTo>
                    <a:pt x="104880" y="12998"/>
                  </a:lnTo>
                  <a:lnTo>
                    <a:pt x="55642" y="18669"/>
                  </a:lnTo>
                  <a:lnTo>
                    <a:pt x="20776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52810" y="619656"/>
              <a:ext cx="322300" cy="525085"/>
            </a:xfrm>
            <a:custGeom>
              <a:avLst/>
              <a:gdLst/>
              <a:ahLst/>
              <a:cxnLst/>
              <a:rect l="0" t="0" r="0" b="0"/>
              <a:pathLst>
                <a:path w="322300" h="525085">
                  <a:moveTo>
                    <a:pt x="174900" y="212095"/>
                  </a:moveTo>
                  <a:lnTo>
                    <a:pt x="180489" y="153478"/>
                  </a:lnTo>
                  <a:lnTo>
                    <a:pt x="176047" y="99304"/>
                  </a:lnTo>
                  <a:lnTo>
                    <a:pt x="160785" y="43543"/>
                  </a:lnTo>
                  <a:lnTo>
                    <a:pt x="147570" y="19030"/>
                  </a:lnTo>
                  <a:lnTo>
                    <a:pt x="129997" y="4236"/>
                  </a:lnTo>
                  <a:lnTo>
                    <a:pt x="107369" y="0"/>
                  </a:lnTo>
                  <a:lnTo>
                    <a:pt x="82885" y="3187"/>
                  </a:lnTo>
                  <a:lnTo>
                    <a:pt x="60304" y="12402"/>
                  </a:lnTo>
                  <a:lnTo>
                    <a:pt x="41690" y="30536"/>
                  </a:lnTo>
                  <a:lnTo>
                    <a:pt x="10676" y="74716"/>
                  </a:lnTo>
                  <a:lnTo>
                    <a:pt x="2475" y="99175"/>
                  </a:lnTo>
                  <a:lnTo>
                    <a:pt x="0" y="125643"/>
                  </a:lnTo>
                  <a:lnTo>
                    <a:pt x="7943" y="180763"/>
                  </a:lnTo>
                  <a:lnTo>
                    <a:pt x="10953" y="194717"/>
                  </a:lnTo>
                  <a:lnTo>
                    <a:pt x="16469" y="205189"/>
                  </a:lnTo>
                  <a:lnTo>
                    <a:pt x="31957" y="219944"/>
                  </a:lnTo>
                  <a:lnTo>
                    <a:pt x="40999" y="223177"/>
                  </a:lnTo>
                  <a:lnTo>
                    <a:pt x="60406" y="223649"/>
                  </a:lnTo>
                  <a:lnTo>
                    <a:pt x="77610" y="216840"/>
                  </a:lnTo>
                  <a:lnTo>
                    <a:pt x="129127" y="173152"/>
                  </a:lnTo>
                  <a:lnTo>
                    <a:pt x="150289" y="146744"/>
                  </a:lnTo>
                  <a:lnTo>
                    <a:pt x="154983" y="145131"/>
                  </a:lnTo>
                  <a:lnTo>
                    <a:pt x="158112" y="148735"/>
                  </a:lnTo>
                  <a:lnTo>
                    <a:pt x="162516" y="179283"/>
                  </a:lnTo>
                  <a:lnTo>
                    <a:pt x="163821" y="228499"/>
                  </a:lnTo>
                  <a:lnTo>
                    <a:pt x="164209" y="287535"/>
                  </a:lnTo>
                  <a:lnTo>
                    <a:pt x="167443" y="349481"/>
                  </a:lnTo>
                  <a:lnTo>
                    <a:pt x="172691" y="409170"/>
                  </a:lnTo>
                  <a:lnTo>
                    <a:pt x="174246" y="460780"/>
                  </a:lnTo>
                  <a:lnTo>
                    <a:pt x="174771" y="520141"/>
                  </a:lnTo>
                  <a:lnTo>
                    <a:pt x="174814" y="525084"/>
                  </a:lnTo>
                  <a:lnTo>
                    <a:pt x="180478" y="487856"/>
                  </a:lnTo>
                  <a:lnTo>
                    <a:pt x="195140" y="454849"/>
                  </a:lnTo>
                  <a:lnTo>
                    <a:pt x="214302" y="428431"/>
                  </a:lnTo>
                  <a:lnTo>
                    <a:pt x="270343" y="384258"/>
                  </a:lnTo>
                  <a:lnTo>
                    <a:pt x="322299" y="3489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813397" y="621181"/>
              <a:ext cx="209111" cy="248294"/>
            </a:xfrm>
            <a:custGeom>
              <a:avLst/>
              <a:gdLst/>
              <a:ahLst/>
              <a:cxnLst/>
              <a:rect l="0" t="0" r="0" b="0"/>
              <a:pathLst>
                <a:path w="209111" h="248294">
                  <a:moveTo>
                    <a:pt x="9069" y="52642"/>
                  </a:moveTo>
                  <a:lnTo>
                    <a:pt x="4" y="111259"/>
                  </a:lnTo>
                  <a:lnTo>
                    <a:pt x="0" y="164263"/>
                  </a:lnTo>
                  <a:lnTo>
                    <a:pt x="8202" y="197629"/>
                  </a:lnTo>
                  <a:lnTo>
                    <a:pt x="37955" y="237866"/>
                  </a:lnTo>
                  <a:lnTo>
                    <a:pt x="57782" y="246098"/>
                  </a:lnTo>
                  <a:lnTo>
                    <a:pt x="69620" y="248293"/>
                  </a:lnTo>
                  <a:lnTo>
                    <a:pt x="92133" y="244493"/>
                  </a:lnTo>
                  <a:lnTo>
                    <a:pt x="135181" y="222990"/>
                  </a:lnTo>
                  <a:lnTo>
                    <a:pt x="161340" y="191893"/>
                  </a:lnTo>
                  <a:lnTo>
                    <a:pt x="188800" y="139464"/>
                  </a:lnTo>
                  <a:lnTo>
                    <a:pt x="199770" y="84047"/>
                  </a:lnTo>
                  <a:lnTo>
                    <a:pt x="207265" y="28040"/>
                  </a:lnTo>
                  <a:lnTo>
                    <a:pt x="20911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081510" y="609238"/>
              <a:ext cx="277910" cy="285685"/>
            </a:xfrm>
            <a:custGeom>
              <a:avLst/>
              <a:gdLst/>
              <a:ahLst/>
              <a:cxnLst/>
              <a:rect l="0" t="0" r="0" b="0"/>
              <a:pathLst>
                <a:path w="277910" h="285685">
                  <a:moveTo>
                    <a:pt x="162096" y="201456"/>
                  </a:moveTo>
                  <a:lnTo>
                    <a:pt x="173275" y="184688"/>
                  </a:lnTo>
                  <a:lnTo>
                    <a:pt x="180226" y="146315"/>
                  </a:lnTo>
                  <a:lnTo>
                    <a:pt x="176697" y="92311"/>
                  </a:lnTo>
                  <a:lnTo>
                    <a:pt x="162653" y="48624"/>
                  </a:lnTo>
                  <a:lnTo>
                    <a:pt x="143673" y="19042"/>
                  </a:lnTo>
                  <a:lnTo>
                    <a:pt x="123882" y="6129"/>
                  </a:lnTo>
                  <a:lnTo>
                    <a:pt x="112054" y="1048"/>
                  </a:lnTo>
                  <a:lnTo>
                    <a:pt x="101829" y="0"/>
                  </a:lnTo>
                  <a:lnTo>
                    <a:pt x="84227" y="5075"/>
                  </a:lnTo>
                  <a:lnTo>
                    <a:pt x="55576" y="21086"/>
                  </a:lnTo>
                  <a:lnTo>
                    <a:pt x="30448" y="46238"/>
                  </a:lnTo>
                  <a:lnTo>
                    <a:pt x="9403" y="94583"/>
                  </a:lnTo>
                  <a:lnTo>
                    <a:pt x="0" y="135345"/>
                  </a:lnTo>
                  <a:lnTo>
                    <a:pt x="6118" y="191040"/>
                  </a:lnTo>
                  <a:lnTo>
                    <a:pt x="18394" y="229955"/>
                  </a:lnTo>
                  <a:lnTo>
                    <a:pt x="24181" y="241512"/>
                  </a:lnTo>
                  <a:lnTo>
                    <a:pt x="32718" y="248047"/>
                  </a:lnTo>
                  <a:lnTo>
                    <a:pt x="54682" y="252189"/>
                  </a:lnTo>
                  <a:lnTo>
                    <a:pt x="73802" y="247010"/>
                  </a:lnTo>
                  <a:lnTo>
                    <a:pt x="105141" y="224622"/>
                  </a:lnTo>
                  <a:lnTo>
                    <a:pt x="132692" y="189264"/>
                  </a:lnTo>
                  <a:lnTo>
                    <a:pt x="145455" y="157679"/>
                  </a:lnTo>
                  <a:lnTo>
                    <a:pt x="148850" y="132477"/>
                  </a:lnTo>
                  <a:lnTo>
                    <a:pt x="150926" y="128564"/>
                  </a:lnTo>
                  <a:lnTo>
                    <a:pt x="153480" y="130634"/>
                  </a:lnTo>
                  <a:lnTo>
                    <a:pt x="172792" y="189909"/>
                  </a:lnTo>
                  <a:lnTo>
                    <a:pt x="180888" y="210362"/>
                  </a:lnTo>
                  <a:lnTo>
                    <a:pt x="199769" y="235030"/>
                  </a:lnTo>
                  <a:lnTo>
                    <a:pt x="261113" y="276192"/>
                  </a:lnTo>
                  <a:lnTo>
                    <a:pt x="277909" y="285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370598" y="368497"/>
              <a:ext cx="41465" cy="473783"/>
            </a:xfrm>
            <a:custGeom>
              <a:avLst/>
              <a:gdLst/>
              <a:ahLst/>
              <a:cxnLst/>
              <a:rect l="0" t="0" r="0" b="0"/>
              <a:pathLst>
                <a:path w="41465" h="473783">
                  <a:moveTo>
                    <a:pt x="9878" y="0"/>
                  </a:moveTo>
                  <a:lnTo>
                    <a:pt x="1545" y="37478"/>
                  </a:lnTo>
                  <a:lnTo>
                    <a:pt x="0" y="84804"/>
                  </a:lnTo>
                  <a:lnTo>
                    <a:pt x="2662" y="141330"/>
                  </a:lnTo>
                  <a:lnTo>
                    <a:pt x="8453" y="202352"/>
                  </a:lnTo>
                  <a:lnTo>
                    <a:pt x="16832" y="259466"/>
                  </a:lnTo>
                  <a:lnTo>
                    <a:pt x="22820" y="315808"/>
                  </a:lnTo>
                  <a:lnTo>
                    <a:pt x="29333" y="377587"/>
                  </a:lnTo>
                  <a:lnTo>
                    <a:pt x="39058" y="440621"/>
                  </a:lnTo>
                  <a:lnTo>
                    <a:pt x="41464" y="4737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486412" y="673823"/>
              <a:ext cx="9879" cy="189514"/>
            </a:xfrm>
            <a:custGeom>
              <a:avLst/>
              <a:gdLst/>
              <a:ahLst/>
              <a:cxnLst/>
              <a:rect l="0" t="0" r="0" b="0"/>
              <a:pathLst>
                <a:path w="9879" h="189514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40292"/>
                  </a:lnTo>
                  <a:lnTo>
                    <a:pt x="9878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538404" y="46325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748974" y="431668"/>
              <a:ext cx="31586" cy="494840"/>
            </a:xfrm>
            <a:custGeom>
              <a:avLst/>
              <a:gdLst/>
              <a:ahLst/>
              <a:cxnLst/>
              <a:rect l="0" t="0" r="0" b="0"/>
              <a:pathLst>
                <a:path w="31586" h="494840">
                  <a:moveTo>
                    <a:pt x="0" y="0"/>
                  </a:moveTo>
                  <a:lnTo>
                    <a:pt x="0" y="55170"/>
                  </a:lnTo>
                  <a:lnTo>
                    <a:pt x="0" y="110323"/>
                  </a:lnTo>
                  <a:lnTo>
                    <a:pt x="0" y="170881"/>
                  </a:lnTo>
                  <a:lnTo>
                    <a:pt x="7236" y="227903"/>
                  </a:lnTo>
                  <a:lnTo>
                    <a:pt x="9878" y="284227"/>
                  </a:lnTo>
                  <a:lnTo>
                    <a:pt x="15990" y="340413"/>
                  </a:lnTo>
                  <a:lnTo>
                    <a:pt x="21226" y="397741"/>
                  </a:lnTo>
                  <a:lnTo>
                    <a:pt x="29193" y="457939"/>
                  </a:lnTo>
                  <a:lnTo>
                    <a:pt x="31585" y="4948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69989" y="631959"/>
              <a:ext cx="305328" cy="20808"/>
            </a:xfrm>
            <a:custGeom>
              <a:avLst/>
              <a:gdLst/>
              <a:ahLst/>
              <a:cxnLst/>
              <a:rect l="0" t="0" r="0" b="0"/>
              <a:pathLst>
                <a:path w="305328" h="20808">
                  <a:moveTo>
                    <a:pt x="305327" y="20807"/>
                  </a:moveTo>
                  <a:lnTo>
                    <a:pt x="256396" y="9355"/>
                  </a:lnTo>
                  <a:lnTo>
                    <a:pt x="205431" y="2596"/>
                  </a:lnTo>
                  <a:lnTo>
                    <a:pt x="148997" y="594"/>
                  </a:lnTo>
                  <a:lnTo>
                    <a:pt x="95230" y="0"/>
                  </a:lnTo>
                  <a:lnTo>
                    <a:pt x="45374" y="2944"/>
                  </a:lnTo>
                  <a:lnTo>
                    <a:pt x="0" y="102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864788" y="694880"/>
              <a:ext cx="157928" cy="136872"/>
            </a:xfrm>
            <a:custGeom>
              <a:avLst/>
              <a:gdLst/>
              <a:ahLst/>
              <a:cxnLst/>
              <a:rect l="0" t="0" r="0" b="0"/>
              <a:pathLst>
                <a:path w="157928" h="136872">
                  <a:moveTo>
                    <a:pt x="0" y="0"/>
                  </a:moveTo>
                  <a:lnTo>
                    <a:pt x="53874" y="43153"/>
                  </a:lnTo>
                  <a:lnTo>
                    <a:pt x="114960" y="102945"/>
                  </a:lnTo>
                  <a:lnTo>
                    <a:pt x="136618" y="122529"/>
                  </a:lnTo>
                  <a:lnTo>
                    <a:pt x="157927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896373" y="652766"/>
              <a:ext cx="252685" cy="558012"/>
            </a:xfrm>
            <a:custGeom>
              <a:avLst/>
              <a:gdLst/>
              <a:ahLst/>
              <a:cxnLst/>
              <a:rect l="0" t="0" r="0" b="0"/>
              <a:pathLst>
                <a:path w="252685" h="558012">
                  <a:moveTo>
                    <a:pt x="252684" y="0"/>
                  </a:moveTo>
                  <a:lnTo>
                    <a:pt x="226320" y="62281"/>
                  </a:lnTo>
                  <a:lnTo>
                    <a:pt x="198375" y="124608"/>
                  </a:lnTo>
                  <a:lnTo>
                    <a:pt x="180518" y="171623"/>
                  </a:lnTo>
                  <a:lnTo>
                    <a:pt x="157602" y="221647"/>
                  </a:lnTo>
                  <a:lnTo>
                    <a:pt x="134243" y="282956"/>
                  </a:lnTo>
                  <a:lnTo>
                    <a:pt x="115929" y="345072"/>
                  </a:lnTo>
                  <a:lnTo>
                    <a:pt x="91045" y="399771"/>
                  </a:lnTo>
                  <a:lnTo>
                    <a:pt x="70625" y="452685"/>
                  </a:lnTo>
                  <a:lnTo>
                    <a:pt x="41247" y="510577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852808" y="1800373"/>
            <a:ext cx="6169700" cy="652767"/>
            <a:chOff x="852808" y="1800373"/>
            <a:chExt cx="6169700" cy="652767"/>
          </a:xfrm>
        </p:grpSpPr>
        <p:sp>
          <p:nvSpPr>
            <p:cNvPr id="32" name="Freeform 31"/>
            <p:cNvSpPr/>
            <p:nvPr/>
          </p:nvSpPr>
          <p:spPr>
            <a:xfrm>
              <a:off x="1126549" y="1968829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21057" y="0"/>
                  </a:moveTo>
                  <a:lnTo>
                    <a:pt x="9878" y="11178"/>
                  </a:lnTo>
                  <a:lnTo>
                    <a:pt x="4390" y="29144"/>
                  </a:lnTo>
                  <a:lnTo>
                    <a:pt x="867" y="84395"/>
                  </a:lnTo>
                  <a:lnTo>
                    <a:pt x="257" y="140039"/>
                  </a:lnTo>
                  <a:lnTo>
                    <a:pt x="76" y="200980"/>
                  </a:lnTo>
                  <a:lnTo>
                    <a:pt x="34" y="245692"/>
                  </a:lnTo>
                  <a:lnTo>
                    <a:pt x="15" y="291690"/>
                  </a:lnTo>
                  <a:lnTo>
                    <a:pt x="4" y="353538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52808" y="1916186"/>
              <a:ext cx="484312" cy="126343"/>
            </a:xfrm>
            <a:custGeom>
              <a:avLst/>
              <a:gdLst/>
              <a:ahLst/>
              <a:cxnLst/>
              <a:rect l="0" t="0" r="0" b="0"/>
              <a:pathLst>
                <a:path w="484312" h="126343">
                  <a:moveTo>
                    <a:pt x="484311" y="0"/>
                  </a:moveTo>
                  <a:lnTo>
                    <a:pt x="435380" y="3120"/>
                  </a:lnTo>
                  <a:lnTo>
                    <a:pt x="376249" y="20244"/>
                  </a:lnTo>
                  <a:lnTo>
                    <a:pt x="322441" y="33814"/>
                  </a:lnTo>
                  <a:lnTo>
                    <a:pt x="265423" y="47710"/>
                  </a:lnTo>
                  <a:lnTo>
                    <a:pt x="201950" y="57582"/>
                  </a:lnTo>
                  <a:lnTo>
                    <a:pt x="144531" y="77008"/>
                  </a:lnTo>
                  <a:lnTo>
                    <a:pt x="85237" y="100825"/>
                  </a:lnTo>
                  <a:lnTo>
                    <a:pt x="23485" y="12157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84393" y="2337326"/>
              <a:ext cx="463255" cy="115814"/>
            </a:xfrm>
            <a:custGeom>
              <a:avLst/>
              <a:gdLst/>
              <a:ahLst/>
              <a:cxnLst/>
              <a:rect l="0" t="0" r="0" b="0"/>
              <a:pathLst>
                <a:path w="463255" h="115814">
                  <a:moveTo>
                    <a:pt x="463254" y="0"/>
                  </a:moveTo>
                  <a:lnTo>
                    <a:pt x="414323" y="11453"/>
                  </a:lnTo>
                  <a:lnTo>
                    <a:pt x="355193" y="24749"/>
                  </a:lnTo>
                  <a:lnTo>
                    <a:pt x="299622" y="45876"/>
                  </a:lnTo>
                  <a:lnTo>
                    <a:pt x="247398" y="62528"/>
                  </a:lnTo>
                  <a:lnTo>
                    <a:pt x="192628" y="77082"/>
                  </a:lnTo>
                  <a:lnTo>
                    <a:pt x="142083" y="87700"/>
                  </a:lnTo>
                  <a:lnTo>
                    <a:pt x="82653" y="98255"/>
                  </a:lnTo>
                  <a:lnTo>
                    <a:pt x="21179" y="11113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387336" y="1937243"/>
              <a:ext cx="181411" cy="431669"/>
            </a:xfrm>
            <a:custGeom>
              <a:avLst/>
              <a:gdLst/>
              <a:ahLst/>
              <a:cxnLst/>
              <a:rect l="0" t="0" r="0" b="0"/>
              <a:pathLst>
                <a:path w="181411" h="431669">
                  <a:moveTo>
                    <a:pt x="107710" y="431668"/>
                  </a:moveTo>
                  <a:lnTo>
                    <a:pt x="72963" y="376624"/>
                  </a:lnTo>
                  <a:lnTo>
                    <a:pt x="52066" y="317156"/>
                  </a:lnTo>
                  <a:lnTo>
                    <a:pt x="37621" y="258357"/>
                  </a:lnTo>
                  <a:lnTo>
                    <a:pt x="20383" y="197349"/>
                  </a:lnTo>
                  <a:lnTo>
                    <a:pt x="383" y="134909"/>
                  </a:lnTo>
                  <a:lnTo>
                    <a:pt x="0" y="86117"/>
                  </a:lnTo>
                  <a:lnTo>
                    <a:pt x="12885" y="45793"/>
                  </a:lnTo>
                  <a:lnTo>
                    <a:pt x="28131" y="28931"/>
                  </a:lnTo>
                  <a:lnTo>
                    <a:pt x="66514" y="8575"/>
                  </a:lnTo>
                  <a:lnTo>
                    <a:pt x="129599" y="1694"/>
                  </a:lnTo>
                  <a:lnTo>
                    <a:pt x="18141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284476" y="2147813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0"/>
                  </a:moveTo>
                  <a:lnTo>
                    <a:pt x="205949" y="0"/>
                  </a:lnTo>
                  <a:lnTo>
                    <a:pt x="156558" y="0"/>
                  </a:lnTo>
                  <a:lnTo>
                    <a:pt x="107999" y="0"/>
                  </a:lnTo>
                  <a:lnTo>
                    <a:pt x="60856" y="0"/>
                  </a:lnTo>
                  <a:lnTo>
                    <a:pt x="22321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80129" y="2109757"/>
              <a:ext cx="288783" cy="230007"/>
            </a:xfrm>
            <a:custGeom>
              <a:avLst/>
              <a:gdLst/>
              <a:ahLst/>
              <a:cxnLst/>
              <a:rect l="0" t="0" r="0" b="0"/>
              <a:pathLst>
                <a:path w="288783" h="230007">
                  <a:moveTo>
                    <a:pt x="215083" y="111756"/>
                  </a:moveTo>
                  <a:lnTo>
                    <a:pt x="211964" y="69064"/>
                  </a:lnTo>
                  <a:lnTo>
                    <a:pt x="205508" y="49498"/>
                  </a:lnTo>
                  <a:lnTo>
                    <a:pt x="175680" y="10562"/>
                  </a:lnTo>
                  <a:lnTo>
                    <a:pt x="155846" y="2440"/>
                  </a:lnTo>
                  <a:lnTo>
                    <a:pt x="131434" y="0"/>
                  </a:lnTo>
                  <a:lnTo>
                    <a:pt x="92552" y="6373"/>
                  </a:lnTo>
                  <a:lnTo>
                    <a:pt x="69378" y="16566"/>
                  </a:lnTo>
                  <a:lnTo>
                    <a:pt x="42190" y="41047"/>
                  </a:lnTo>
                  <a:lnTo>
                    <a:pt x="16306" y="99426"/>
                  </a:lnTo>
                  <a:lnTo>
                    <a:pt x="0" y="153632"/>
                  </a:lnTo>
                  <a:lnTo>
                    <a:pt x="1727" y="174821"/>
                  </a:lnTo>
                  <a:lnTo>
                    <a:pt x="14866" y="206481"/>
                  </a:lnTo>
                  <a:lnTo>
                    <a:pt x="33291" y="221316"/>
                  </a:lnTo>
                  <a:lnTo>
                    <a:pt x="44755" y="226910"/>
                  </a:lnTo>
                  <a:lnTo>
                    <a:pt x="69972" y="230006"/>
                  </a:lnTo>
                  <a:lnTo>
                    <a:pt x="94437" y="226312"/>
                  </a:lnTo>
                  <a:lnTo>
                    <a:pt x="121364" y="211079"/>
                  </a:lnTo>
                  <a:lnTo>
                    <a:pt x="136775" y="198403"/>
                  </a:lnTo>
                  <a:lnTo>
                    <a:pt x="153016" y="172524"/>
                  </a:lnTo>
                  <a:lnTo>
                    <a:pt x="176267" y="111545"/>
                  </a:lnTo>
                  <a:lnTo>
                    <a:pt x="178677" y="109275"/>
                  </a:lnTo>
                  <a:lnTo>
                    <a:pt x="180284" y="112442"/>
                  </a:lnTo>
                  <a:lnTo>
                    <a:pt x="184409" y="127268"/>
                  </a:lnTo>
                  <a:lnTo>
                    <a:pt x="212618" y="175583"/>
                  </a:lnTo>
                  <a:lnTo>
                    <a:pt x="238529" y="201117"/>
                  </a:lnTo>
                  <a:lnTo>
                    <a:pt x="248261" y="205255"/>
                  </a:lnTo>
                  <a:lnTo>
                    <a:pt x="288782" y="2065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84725" y="2084642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17874" y="17958"/>
                  </a:lnTo>
                  <a:lnTo>
                    <a:pt x="57853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526839" y="2181594"/>
              <a:ext cx="189514" cy="8334"/>
            </a:xfrm>
            <a:custGeom>
              <a:avLst/>
              <a:gdLst/>
              <a:ahLst/>
              <a:cxnLst/>
              <a:rect l="0" t="0" r="0" b="0"/>
              <a:pathLst>
                <a:path w="189514" h="8334">
                  <a:moveTo>
                    <a:pt x="189513" y="8333"/>
                  </a:moveTo>
                  <a:lnTo>
                    <a:pt x="152035" y="0"/>
                  </a:lnTo>
                  <a:lnTo>
                    <a:pt x="117187" y="1575"/>
                  </a:lnTo>
                  <a:lnTo>
                    <a:pt x="54946" y="7443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87555" y="1905658"/>
              <a:ext cx="226128" cy="371767"/>
            </a:xfrm>
            <a:custGeom>
              <a:avLst/>
              <a:gdLst/>
              <a:ahLst/>
              <a:cxnLst/>
              <a:rect l="0" t="0" r="0" b="0"/>
              <a:pathLst>
                <a:path w="226128" h="371767">
                  <a:moveTo>
                    <a:pt x="18310" y="0"/>
                  </a:moveTo>
                  <a:lnTo>
                    <a:pt x="18310" y="48930"/>
                  </a:lnTo>
                  <a:lnTo>
                    <a:pt x="21430" y="96776"/>
                  </a:lnTo>
                  <a:lnTo>
                    <a:pt x="26643" y="147997"/>
                  </a:lnTo>
                  <a:lnTo>
                    <a:pt x="31308" y="203338"/>
                  </a:lnTo>
                  <a:lnTo>
                    <a:pt x="36979" y="261069"/>
                  </a:lnTo>
                  <a:lnTo>
                    <a:pt x="33306" y="321800"/>
                  </a:lnTo>
                  <a:lnTo>
                    <a:pt x="30163" y="362200"/>
                  </a:lnTo>
                  <a:lnTo>
                    <a:pt x="27381" y="367808"/>
                  </a:lnTo>
                  <a:lnTo>
                    <a:pt x="23188" y="368038"/>
                  </a:lnTo>
                  <a:lnTo>
                    <a:pt x="18052" y="364681"/>
                  </a:lnTo>
                  <a:lnTo>
                    <a:pt x="9227" y="351593"/>
                  </a:lnTo>
                  <a:lnTo>
                    <a:pt x="2575" y="332908"/>
                  </a:lnTo>
                  <a:lnTo>
                    <a:pt x="0" y="294911"/>
                  </a:lnTo>
                  <a:lnTo>
                    <a:pt x="9017" y="236502"/>
                  </a:lnTo>
                  <a:lnTo>
                    <a:pt x="21796" y="201486"/>
                  </a:lnTo>
                  <a:lnTo>
                    <a:pt x="27653" y="190476"/>
                  </a:lnTo>
                  <a:lnTo>
                    <a:pt x="43519" y="175123"/>
                  </a:lnTo>
                  <a:lnTo>
                    <a:pt x="63440" y="165570"/>
                  </a:lnTo>
                  <a:lnTo>
                    <a:pt x="99792" y="161361"/>
                  </a:lnTo>
                  <a:lnTo>
                    <a:pt x="154819" y="172880"/>
                  </a:lnTo>
                  <a:lnTo>
                    <a:pt x="181070" y="188354"/>
                  </a:lnTo>
                  <a:lnTo>
                    <a:pt x="203666" y="207756"/>
                  </a:lnTo>
                  <a:lnTo>
                    <a:pt x="219589" y="233913"/>
                  </a:lnTo>
                  <a:lnTo>
                    <a:pt x="226127" y="269479"/>
                  </a:lnTo>
                  <a:lnTo>
                    <a:pt x="222475" y="304063"/>
                  </a:lnTo>
                  <a:lnTo>
                    <a:pt x="210826" y="322702"/>
                  </a:lnTo>
                  <a:lnTo>
                    <a:pt x="171954" y="359824"/>
                  </a:lnTo>
                  <a:lnTo>
                    <a:pt x="153277" y="369711"/>
                  </a:lnTo>
                  <a:lnTo>
                    <a:pt x="127038" y="371766"/>
                  </a:lnTo>
                  <a:lnTo>
                    <a:pt x="68123" y="369143"/>
                  </a:lnTo>
                  <a:lnTo>
                    <a:pt x="39367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53305" y="2253098"/>
              <a:ext cx="59301" cy="178985"/>
            </a:xfrm>
            <a:custGeom>
              <a:avLst/>
              <a:gdLst/>
              <a:ahLst/>
              <a:cxnLst/>
              <a:rect l="0" t="0" r="0" b="0"/>
              <a:pathLst>
                <a:path w="59301" h="178985">
                  <a:moveTo>
                    <a:pt x="0" y="0"/>
                  </a:moveTo>
                  <a:lnTo>
                    <a:pt x="42662" y="48901"/>
                  </a:lnTo>
                  <a:lnTo>
                    <a:pt x="54056" y="73206"/>
                  </a:lnTo>
                  <a:lnTo>
                    <a:pt x="59300" y="112028"/>
                  </a:lnTo>
                  <a:lnTo>
                    <a:pt x="51185" y="154060"/>
                  </a:lnTo>
                  <a:lnTo>
                    <a:pt x="42114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85015" y="1810901"/>
              <a:ext cx="39944" cy="484312"/>
            </a:xfrm>
            <a:custGeom>
              <a:avLst/>
              <a:gdLst/>
              <a:ahLst/>
              <a:cxnLst/>
              <a:rect l="0" t="0" r="0" b="0"/>
              <a:pathLst>
                <a:path w="39944" h="484312">
                  <a:moveTo>
                    <a:pt x="21057" y="0"/>
                  </a:moveTo>
                  <a:lnTo>
                    <a:pt x="21057" y="48931"/>
                  </a:lnTo>
                  <a:lnTo>
                    <a:pt x="26647" y="102472"/>
                  </a:lnTo>
                  <a:lnTo>
                    <a:pt x="30122" y="152805"/>
                  </a:lnTo>
                  <a:lnTo>
                    <a:pt x="31152" y="212172"/>
                  </a:lnTo>
                  <a:lnTo>
                    <a:pt x="38736" y="273408"/>
                  </a:lnTo>
                  <a:lnTo>
                    <a:pt x="39943" y="325895"/>
                  </a:lnTo>
                  <a:lnTo>
                    <a:pt x="33583" y="383089"/>
                  </a:lnTo>
                  <a:lnTo>
                    <a:pt x="26391" y="444429"/>
                  </a:lnTo>
                  <a:lnTo>
                    <a:pt x="17189" y="463856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727088" y="2021471"/>
              <a:ext cx="305327" cy="52644"/>
            </a:xfrm>
            <a:custGeom>
              <a:avLst/>
              <a:gdLst/>
              <a:ahLst/>
              <a:cxnLst/>
              <a:rect l="0" t="0" r="0" b="0"/>
              <a:pathLst>
                <a:path w="305327" h="52644">
                  <a:moveTo>
                    <a:pt x="305326" y="0"/>
                  </a:moveTo>
                  <a:lnTo>
                    <a:pt x="262635" y="3120"/>
                  </a:lnTo>
                  <a:lnTo>
                    <a:pt x="200919" y="16789"/>
                  </a:lnTo>
                  <a:lnTo>
                    <a:pt x="141896" y="23333"/>
                  </a:lnTo>
                  <a:lnTo>
                    <a:pt x="84570" y="35545"/>
                  </a:lnTo>
                  <a:lnTo>
                    <a:pt x="22771" y="4805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64000" y="1810901"/>
              <a:ext cx="327837" cy="431670"/>
            </a:xfrm>
            <a:custGeom>
              <a:avLst/>
              <a:gdLst/>
              <a:ahLst/>
              <a:cxnLst/>
              <a:rect l="0" t="0" r="0" b="0"/>
              <a:pathLst>
                <a:path w="327837" h="431670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15684" y="211484"/>
                  </a:lnTo>
                  <a:lnTo>
                    <a:pt x="19465" y="266603"/>
                  </a:lnTo>
                  <a:lnTo>
                    <a:pt x="27978" y="325233"/>
                  </a:lnTo>
                  <a:lnTo>
                    <a:pt x="33992" y="384475"/>
                  </a:lnTo>
                  <a:lnTo>
                    <a:pt x="36700" y="396697"/>
                  </a:lnTo>
                  <a:lnTo>
                    <a:pt x="36164" y="402505"/>
                  </a:lnTo>
                  <a:lnTo>
                    <a:pt x="33468" y="404037"/>
                  </a:lnTo>
                  <a:lnTo>
                    <a:pt x="29331" y="402719"/>
                  </a:lnTo>
                  <a:lnTo>
                    <a:pt x="21615" y="388776"/>
                  </a:lnTo>
                  <a:lnTo>
                    <a:pt x="15456" y="365812"/>
                  </a:lnTo>
                  <a:lnTo>
                    <a:pt x="13158" y="322338"/>
                  </a:lnTo>
                  <a:lnTo>
                    <a:pt x="20536" y="286190"/>
                  </a:lnTo>
                  <a:lnTo>
                    <a:pt x="30964" y="264066"/>
                  </a:lnTo>
                  <a:lnTo>
                    <a:pt x="46517" y="248774"/>
                  </a:lnTo>
                  <a:lnTo>
                    <a:pt x="55578" y="243058"/>
                  </a:lnTo>
                  <a:lnTo>
                    <a:pt x="65128" y="241588"/>
                  </a:lnTo>
                  <a:lnTo>
                    <a:pt x="85097" y="246193"/>
                  </a:lnTo>
                  <a:lnTo>
                    <a:pt x="102552" y="259158"/>
                  </a:lnTo>
                  <a:lnTo>
                    <a:pt x="125532" y="289307"/>
                  </a:lnTo>
                  <a:lnTo>
                    <a:pt x="152925" y="347887"/>
                  </a:lnTo>
                  <a:lnTo>
                    <a:pt x="162164" y="386048"/>
                  </a:lnTo>
                  <a:lnTo>
                    <a:pt x="160590" y="409053"/>
                  </a:lnTo>
                  <a:lnTo>
                    <a:pt x="158532" y="413082"/>
                  </a:lnTo>
                  <a:lnTo>
                    <a:pt x="155991" y="412259"/>
                  </a:lnTo>
                  <a:lnTo>
                    <a:pt x="153127" y="408200"/>
                  </a:lnTo>
                  <a:lnTo>
                    <a:pt x="153064" y="394332"/>
                  </a:lnTo>
                  <a:lnTo>
                    <a:pt x="158105" y="376470"/>
                  </a:lnTo>
                  <a:lnTo>
                    <a:pt x="168145" y="356833"/>
                  </a:lnTo>
                  <a:lnTo>
                    <a:pt x="183526" y="342646"/>
                  </a:lnTo>
                  <a:lnTo>
                    <a:pt x="243884" y="298027"/>
                  </a:lnTo>
                  <a:lnTo>
                    <a:pt x="300239" y="263176"/>
                  </a:lnTo>
                  <a:lnTo>
                    <a:pt x="315933" y="247988"/>
                  </a:lnTo>
                  <a:lnTo>
                    <a:pt x="326808" y="229540"/>
                  </a:lnTo>
                  <a:lnTo>
                    <a:pt x="327836" y="219707"/>
                  </a:lnTo>
                  <a:lnTo>
                    <a:pt x="322740" y="199423"/>
                  </a:lnTo>
                  <a:lnTo>
                    <a:pt x="314595" y="193780"/>
                  </a:lnTo>
                  <a:lnTo>
                    <a:pt x="289949" y="190630"/>
                  </a:lnTo>
                  <a:lnTo>
                    <a:pt x="268856" y="196248"/>
                  </a:lnTo>
                  <a:lnTo>
                    <a:pt x="251683" y="207714"/>
                  </a:lnTo>
                  <a:lnTo>
                    <a:pt x="200045" y="263886"/>
                  </a:lnTo>
                  <a:lnTo>
                    <a:pt x="184055" y="284569"/>
                  </a:lnTo>
                  <a:lnTo>
                    <a:pt x="175389" y="308579"/>
                  </a:lnTo>
                  <a:lnTo>
                    <a:pt x="172707" y="334848"/>
                  </a:lnTo>
                  <a:lnTo>
                    <a:pt x="175414" y="362121"/>
                  </a:lnTo>
                  <a:lnTo>
                    <a:pt x="186756" y="386721"/>
                  </a:lnTo>
                  <a:lnTo>
                    <a:pt x="203495" y="407012"/>
                  </a:lnTo>
                  <a:lnTo>
                    <a:pt x="222633" y="419930"/>
                  </a:lnTo>
                  <a:lnTo>
                    <a:pt x="258728" y="428191"/>
                  </a:lnTo>
                  <a:lnTo>
                    <a:pt x="305326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458493" y="1989783"/>
              <a:ext cx="205632" cy="242259"/>
            </a:xfrm>
            <a:custGeom>
              <a:avLst/>
              <a:gdLst/>
              <a:ahLst/>
              <a:cxnLst/>
              <a:rect l="0" t="0" r="0" b="0"/>
              <a:pathLst>
                <a:path w="205632" h="242259">
                  <a:moveTo>
                    <a:pt x="5589" y="94859"/>
                  </a:moveTo>
                  <a:lnTo>
                    <a:pt x="0" y="111626"/>
                  </a:lnTo>
                  <a:lnTo>
                    <a:pt x="4045" y="170304"/>
                  </a:lnTo>
                  <a:lnTo>
                    <a:pt x="11452" y="223554"/>
                  </a:lnTo>
                  <a:lnTo>
                    <a:pt x="10668" y="222770"/>
                  </a:lnTo>
                  <a:lnTo>
                    <a:pt x="8975" y="218737"/>
                  </a:lnTo>
                  <a:lnTo>
                    <a:pt x="6036" y="162804"/>
                  </a:lnTo>
                  <a:lnTo>
                    <a:pt x="5677" y="102821"/>
                  </a:lnTo>
                  <a:lnTo>
                    <a:pt x="17054" y="43265"/>
                  </a:lnTo>
                  <a:lnTo>
                    <a:pt x="24723" y="22795"/>
                  </a:lnTo>
                  <a:lnTo>
                    <a:pt x="35930" y="5899"/>
                  </a:lnTo>
                  <a:lnTo>
                    <a:pt x="45704" y="1627"/>
                  </a:lnTo>
                  <a:lnTo>
                    <a:pt x="72161" y="0"/>
                  </a:lnTo>
                  <a:lnTo>
                    <a:pt x="94058" y="6296"/>
                  </a:lnTo>
                  <a:lnTo>
                    <a:pt x="132769" y="34991"/>
                  </a:lnTo>
                  <a:lnTo>
                    <a:pt x="173232" y="96218"/>
                  </a:lnTo>
                  <a:lnTo>
                    <a:pt x="196372" y="151280"/>
                  </a:lnTo>
                  <a:lnTo>
                    <a:pt x="203802" y="204877"/>
                  </a:lnTo>
                  <a:lnTo>
                    <a:pt x="205631" y="2422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202909" y="1989142"/>
              <a:ext cx="250853" cy="276829"/>
            </a:xfrm>
            <a:custGeom>
              <a:avLst/>
              <a:gdLst/>
              <a:ahLst/>
              <a:cxnLst/>
              <a:rect l="0" t="0" r="0" b="0"/>
              <a:pathLst>
                <a:path w="250853" h="276829">
                  <a:moveTo>
                    <a:pt x="177152" y="137614"/>
                  </a:moveTo>
                  <a:lnTo>
                    <a:pt x="174033" y="94922"/>
                  </a:lnTo>
                  <a:lnTo>
                    <a:pt x="162580" y="63743"/>
                  </a:lnTo>
                  <a:lnTo>
                    <a:pt x="132160" y="21767"/>
                  </a:lnTo>
                  <a:lnTo>
                    <a:pt x="102600" y="1383"/>
                  </a:lnTo>
                  <a:lnTo>
                    <a:pt x="92356" y="0"/>
                  </a:lnTo>
                  <a:lnTo>
                    <a:pt x="71615" y="4703"/>
                  </a:lnTo>
                  <a:lnTo>
                    <a:pt x="45796" y="20504"/>
                  </a:lnTo>
                  <a:lnTo>
                    <a:pt x="23328" y="51182"/>
                  </a:lnTo>
                  <a:lnTo>
                    <a:pt x="7443" y="89908"/>
                  </a:lnTo>
                  <a:lnTo>
                    <a:pt x="0" y="152150"/>
                  </a:lnTo>
                  <a:lnTo>
                    <a:pt x="1050" y="195214"/>
                  </a:lnTo>
                  <a:lnTo>
                    <a:pt x="21181" y="241798"/>
                  </a:lnTo>
                  <a:lnTo>
                    <a:pt x="35302" y="261127"/>
                  </a:lnTo>
                  <a:lnTo>
                    <a:pt x="53277" y="273617"/>
                  </a:lnTo>
                  <a:lnTo>
                    <a:pt x="72963" y="276828"/>
                  </a:lnTo>
                  <a:lnTo>
                    <a:pt x="83127" y="276047"/>
                  </a:lnTo>
                  <a:lnTo>
                    <a:pt x="100658" y="268940"/>
                  </a:lnTo>
                  <a:lnTo>
                    <a:pt x="116249" y="256812"/>
                  </a:lnTo>
                  <a:lnTo>
                    <a:pt x="137010" y="230254"/>
                  </a:lnTo>
                  <a:lnTo>
                    <a:pt x="158940" y="179449"/>
                  </a:lnTo>
                  <a:lnTo>
                    <a:pt x="164347" y="142471"/>
                  </a:lnTo>
                  <a:lnTo>
                    <a:pt x="160360" y="107468"/>
                  </a:lnTo>
                  <a:lnTo>
                    <a:pt x="158939" y="105818"/>
                  </a:lnTo>
                  <a:lnTo>
                    <a:pt x="157359" y="119583"/>
                  </a:lnTo>
                  <a:lnTo>
                    <a:pt x="162896" y="138959"/>
                  </a:lnTo>
                  <a:lnTo>
                    <a:pt x="190473" y="200903"/>
                  </a:lnTo>
                  <a:lnTo>
                    <a:pt x="230040" y="252514"/>
                  </a:lnTo>
                  <a:lnTo>
                    <a:pt x="250852" y="2744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16654" y="2095171"/>
              <a:ext cx="52922" cy="41796"/>
            </a:xfrm>
            <a:custGeom>
              <a:avLst/>
              <a:gdLst/>
              <a:ahLst/>
              <a:cxnLst/>
              <a:rect l="0" t="0" r="0" b="0"/>
              <a:pathLst>
                <a:path w="52922" h="41796">
                  <a:moveTo>
                    <a:pt x="52921" y="0"/>
                  </a:moveTo>
                  <a:lnTo>
                    <a:pt x="30564" y="0"/>
                  </a:lnTo>
                  <a:lnTo>
                    <a:pt x="13348" y="6239"/>
                  </a:lnTo>
                  <a:lnTo>
                    <a:pt x="5482" y="11178"/>
                  </a:lnTo>
                  <a:lnTo>
                    <a:pt x="1408" y="17980"/>
                  </a:lnTo>
                  <a:lnTo>
                    <a:pt x="0" y="34897"/>
                  </a:lnTo>
                  <a:lnTo>
                    <a:pt x="3602" y="39642"/>
                  </a:lnTo>
                  <a:lnTo>
                    <a:pt x="9513" y="41636"/>
                  </a:lnTo>
                  <a:lnTo>
                    <a:pt x="16963" y="41795"/>
                  </a:lnTo>
                  <a:lnTo>
                    <a:pt x="23100" y="38392"/>
                  </a:lnTo>
                  <a:lnTo>
                    <a:pt x="33038" y="25252"/>
                  </a:lnTo>
                  <a:lnTo>
                    <a:pt x="33816" y="22683"/>
                  </a:lnTo>
                  <a:lnTo>
                    <a:pt x="31996" y="23311"/>
                  </a:lnTo>
                  <a:lnTo>
                    <a:pt x="28442" y="26069"/>
                  </a:lnTo>
                  <a:lnTo>
                    <a:pt x="29583" y="29078"/>
                  </a:lnTo>
                  <a:lnTo>
                    <a:pt x="40209" y="35540"/>
                  </a:lnTo>
                  <a:lnTo>
                    <a:pt x="43276" y="33052"/>
                  </a:lnTo>
                  <a:lnTo>
                    <a:pt x="4239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655719" y="2028087"/>
              <a:ext cx="156012" cy="217502"/>
            </a:xfrm>
            <a:custGeom>
              <a:avLst/>
              <a:gdLst/>
              <a:ahLst/>
              <a:cxnLst/>
              <a:rect l="0" t="0" r="0" b="0"/>
              <a:pathLst>
                <a:path w="156012" h="217502">
                  <a:moveTo>
                    <a:pt x="156011" y="24970"/>
                  </a:moveTo>
                  <a:lnTo>
                    <a:pt x="112049" y="1250"/>
                  </a:lnTo>
                  <a:lnTo>
                    <a:pt x="92018" y="0"/>
                  </a:lnTo>
                  <a:lnTo>
                    <a:pt x="50564" y="8729"/>
                  </a:lnTo>
                  <a:lnTo>
                    <a:pt x="32716" y="21261"/>
                  </a:lnTo>
                  <a:lnTo>
                    <a:pt x="18155" y="38529"/>
                  </a:lnTo>
                  <a:lnTo>
                    <a:pt x="7784" y="57902"/>
                  </a:lnTo>
                  <a:lnTo>
                    <a:pt x="0" y="107340"/>
                  </a:lnTo>
                  <a:lnTo>
                    <a:pt x="991" y="147122"/>
                  </a:lnTo>
                  <a:lnTo>
                    <a:pt x="15063" y="180486"/>
                  </a:lnTo>
                  <a:lnTo>
                    <a:pt x="27467" y="197813"/>
                  </a:lnTo>
                  <a:lnTo>
                    <a:pt x="43898" y="210194"/>
                  </a:lnTo>
                  <a:lnTo>
                    <a:pt x="53193" y="215133"/>
                  </a:lnTo>
                  <a:lnTo>
                    <a:pt x="72879" y="217501"/>
                  </a:lnTo>
                  <a:lnTo>
                    <a:pt x="103369" y="2144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969658" y="204252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2197" y="0"/>
                  </a:lnTo>
                  <a:lnTo>
                    <a:pt x="46125" y="234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959129" y="2126756"/>
              <a:ext cx="147400" cy="5590"/>
            </a:xfrm>
            <a:custGeom>
              <a:avLst/>
              <a:gdLst/>
              <a:ahLst/>
              <a:cxnLst/>
              <a:rect l="0" t="0" r="0" b="0"/>
              <a:pathLst>
                <a:path w="147400" h="5590">
                  <a:moveTo>
                    <a:pt x="147399" y="0"/>
                  </a:moveTo>
                  <a:lnTo>
                    <a:pt x="130631" y="5589"/>
                  </a:lnTo>
                  <a:lnTo>
                    <a:pt x="71954" y="1545"/>
                  </a:lnTo>
                  <a:lnTo>
                    <a:pt x="34188" y="4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264456" y="1800373"/>
              <a:ext cx="239151" cy="418659"/>
            </a:xfrm>
            <a:custGeom>
              <a:avLst/>
              <a:gdLst/>
              <a:ahLst/>
              <a:cxnLst/>
              <a:rect l="0" t="0" r="0" b="0"/>
              <a:pathLst>
                <a:path w="239151" h="418659">
                  <a:moveTo>
                    <a:pt x="0" y="0"/>
                  </a:moveTo>
                  <a:lnTo>
                    <a:pt x="5589" y="58617"/>
                  </a:lnTo>
                  <a:lnTo>
                    <a:pt x="16788" y="115130"/>
                  </a:lnTo>
                  <a:lnTo>
                    <a:pt x="20962" y="167863"/>
                  </a:lnTo>
                  <a:lnTo>
                    <a:pt x="29140" y="228260"/>
                  </a:lnTo>
                  <a:lnTo>
                    <a:pt x="33980" y="283271"/>
                  </a:lnTo>
                  <a:lnTo>
                    <a:pt x="39704" y="336616"/>
                  </a:lnTo>
                  <a:lnTo>
                    <a:pt x="41399" y="386347"/>
                  </a:lnTo>
                  <a:lnTo>
                    <a:pt x="41637" y="401454"/>
                  </a:lnTo>
                  <a:lnTo>
                    <a:pt x="39456" y="409186"/>
                  </a:lnTo>
                  <a:lnTo>
                    <a:pt x="35663" y="412001"/>
                  </a:lnTo>
                  <a:lnTo>
                    <a:pt x="30794" y="411537"/>
                  </a:lnTo>
                  <a:lnTo>
                    <a:pt x="27548" y="406549"/>
                  </a:lnTo>
                  <a:lnTo>
                    <a:pt x="16323" y="346486"/>
                  </a:lnTo>
                  <a:lnTo>
                    <a:pt x="17834" y="308163"/>
                  </a:lnTo>
                  <a:lnTo>
                    <a:pt x="32085" y="253057"/>
                  </a:lnTo>
                  <a:lnTo>
                    <a:pt x="35428" y="242404"/>
                  </a:lnTo>
                  <a:lnTo>
                    <a:pt x="51620" y="224328"/>
                  </a:lnTo>
                  <a:lnTo>
                    <a:pt x="74415" y="210835"/>
                  </a:lnTo>
                  <a:lnTo>
                    <a:pt x="100143" y="204839"/>
                  </a:lnTo>
                  <a:lnTo>
                    <a:pt x="135347" y="207052"/>
                  </a:lnTo>
                  <a:lnTo>
                    <a:pt x="157250" y="218365"/>
                  </a:lnTo>
                  <a:lnTo>
                    <a:pt x="202075" y="257003"/>
                  </a:lnTo>
                  <a:lnTo>
                    <a:pt x="228215" y="295651"/>
                  </a:lnTo>
                  <a:lnTo>
                    <a:pt x="235960" y="317404"/>
                  </a:lnTo>
                  <a:lnTo>
                    <a:pt x="239150" y="354788"/>
                  </a:lnTo>
                  <a:lnTo>
                    <a:pt x="235750" y="377612"/>
                  </a:lnTo>
                  <a:lnTo>
                    <a:pt x="230866" y="386272"/>
                  </a:lnTo>
                  <a:lnTo>
                    <a:pt x="216081" y="399014"/>
                  </a:lnTo>
                  <a:lnTo>
                    <a:pt x="188026" y="412764"/>
                  </a:lnTo>
                  <a:lnTo>
                    <a:pt x="151898" y="418658"/>
                  </a:lnTo>
                  <a:lnTo>
                    <a:pt x="106174" y="412244"/>
                  </a:lnTo>
                  <a:lnTo>
                    <a:pt x="47170" y="401915"/>
                  </a:lnTo>
                  <a:lnTo>
                    <a:pt x="21057" y="4000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608634" y="2032000"/>
              <a:ext cx="36276" cy="62291"/>
            </a:xfrm>
            <a:custGeom>
              <a:avLst/>
              <a:gdLst/>
              <a:ahLst/>
              <a:cxnLst/>
              <a:rect l="0" t="0" r="0" b="0"/>
              <a:pathLst>
                <a:path w="36276" h="62291">
                  <a:moveTo>
                    <a:pt x="34848" y="0"/>
                  </a:moveTo>
                  <a:lnTo>
                    <a:pt x="18080" y="5589"/>
                  </a:lnTo>
                  <a:lnTo>
                    <a:pt x="6728" y="17691"/>
                  </a:lnTo>
                  <a:lnTo>
                    <a:pt x="2064" y="25832"/>
                  </a:lnTo>
                  <a:lnTo>
                    <a:pt x="0" y="44236"/>
                  </a:lnTo>
                  <a:lnTo>
                    <a:pt x="1087" y="54057"/>
                  </a:lnTo>
                  <a:lnTo>
                    <a:pt x="6491" y="59435"/>
                  </a:lnTo>
                  <a:lnTo>
                    <a:pt x="14774" y="61850"/>
                  </a:lnTo>
                  <a:lnTo>
                    <a:pt x="24975" y="62290"/>
                  </a:lnTo>
                  <a:lnTo>
                    <a:pt x="30605" y="57904"/>
                  </a:lnTo>
                  <a:lnTo>
                    <a:pt x="33190" y="50301"/>
                  </a:lnTo>
                  <a:lnTo>
                    <a:pt x="33742" y="40553"/>
                  </a:lnTo>
                  <a:lnTo>
                    <a:pt x="30601" y="32884"/>
                  </a:lnTo>
                  <a:lnTo>
                    <a:pt x="17753" y="21244"/>
                  </a:lnTo>
                  <a:lnTo>
                    <a:pt x="11752" y="21182"/>
                  </a:lnTo>
                  <a:lnTo>
                    <a:pt x="6583" y="24649"/>
                  </a:lnTo>
                  <a:lnTo>
                    <a:pt x="1967" y="30471"/>
                  </a:lnTo>
                  <a:lnTo>
                    <a:pt x="2398" y="35522"/>
                  </a:lnTo>
                  <a:lnTo>
                    <a:pt x="6196" y="40058"/>
                  </a:lnTo>
                  <a:lnTo>
                    <a:pt x="12237" y="44253"/>
                  </a:lnTo>
                  <a:lnTo>
                    <a:pt x="18604" y="44710"/>
                  </a:lnTo>
                  <a:lnTo>
                    <a:pt x="31918" y="38978"/>
                  </a:lnTo>
                  <a:lnTo>
                    <a:pt x="35234" y="34174"/>
                  </a:lnTo>
                  <a:lnTo>
                    <a:pt x="36275" y="28632"/>
                  </a:lnTo>
                  <a:lnTo>
                    <a:pt x="3484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786454" y="1992216"/>
              <a:ext cx="236054" cy="268024"/>
            </a:xfrm>
            <a:custGeom>
              <a:avLst/>
              <a:gdLst/>
              <a:ahLst/>
              <a:cxnLst/>
              <a:rect l="0" t="0" r="0" b="0"/>
              <a:pathLst>
                <a:path w="236054" h="268024">
                  <a:moveTo>
                    <a:pt x="236053" y="29255"/>
                  </a:moveTo>
                  <a:lnTo>
                    <a:pt x="192091" y="5536"/>
                  </a:lnTo>
                  <a:lnTo>
                    <a:pt x="156217" y="0"/>
                  </a:lnTo>
                  <a:lnTo>
                    <a:pt x="103343" y="6536"/>
                  </a:lnTo>
                  <a:lnTo>
                    <a:pt x="79975" y="12528"/>
                  </a:lnTo>
                  <a:lnTo>
                    <a:pt x="47089" y="33658"/>
                  </a:lnTo>
                  <a:lnTo>
                    <a:pt x="31967" y="52269"/>
                  </a:lnTo>
                  <a:lnTo>
                    <a:pt x="12726" y="98402"/>
                  </a:lnTo>
                  <a:lnTo>
                    <a:pt x="0" y="151405"/>
                  </a:lnTo>
                  <a:lnTo>
                    <a:pt x="6325" y="196883"/>
                  </a:lnTo>
                  <a:lnTo>
                    <a:pt x="14629" y="218400"/>
                  </a:lnTo>
                  <a:lnTo>
                    <a:pt x="30019" y="239661"/>
                  </a:lnTo>
                  <a:lnTo>
                    <a:pt x="51675" y="254570"/>
                  </a:lnTo>
                  <a:lnTo>
                    <a:pt x="76899" y="263926"/>
                  </a:lnTo>
                  <a:lnTo>
                    <a:pt x="117406" y="268023"/>
                  </a:lnTo>
                  <a:lnTo>
                    <a:pt x="163658" y="262639"/>
                  </a:lnTo>
                  <a:lnTo>
                    <a:pt x="183411" y="2608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926507" y="3463875"/>
            <a:ext cx="4800996" cy="726468"/>
            <a:chOff x="926507" y="3463875"/>
            <a:chExt cx="4800996" cy="726468"/>
          </a:xfrm>
        </p:grpSpPr>
        <p:sp>
          <p:nvSpPr>
            <p:cNvPr id="55" name="Freeform 54"/>
            <p:cNvSpPr/>
            <p:nvPr/>
          </p:nvSpPr>
          <p:spPr>
            <a:xfrm>
              <a:off x="1171956" y="3748145"/>
              <a:ext cx="15356" cy="357970"/>
            </a:xfrm>
            <a:custGeom>
              <a:avLst/>
              <a:gdLst/>
              <a:ahLst/>
              <a:cxnLst/>
              <a:rect l="0" t="0" r="0" b="0"/>
              <a:pathLst>
                <a:path w="15356" h="357970">
                  <a:moveTo>
                    <a:pt x="7235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8352" y="152234"/>
                  </a:lnTo>
                  <a:lnTo>
                    <a:pt x="13581" y="196341"/>
                  </a:lnTo>
                  <a:lnTo>
                    <a:pt x="15355" y="254057"/>
                  </a:lnTo>
                  <a:lnTo>
                    <a:pt x="10161" y="305863"/>
                  </a:lnTo>
                  <a:lnTo>
                    <a:pt x="7235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26507" y="3710970"/>
              <a:ext cx="473784" cy="100347"/>
            </a:xfrm>
            <a:custGeom>
              <a:avLst/>
              <a:gdLst/>
              <a:ahLst/>
              <a:cxnLst/>
              <a:rect l="0" t="0" r="0" b="0"/>
              <a:pathLst>
                <a:path w="473784" h="100347">
                  <a:moveTo>
                    <a:pt x="473783" y="5589"/>
                  </a:moveTo>
                  <a:lnTo>
                    <a:pt x="457015" y="0"/>
                  </a:lnTo>
                  <a:lnTo>
                    <a:pt x="439424" y="375"/>
                  </a:lnTo>
                  <a:lnTo>
                    <a:pt x="388357" y="10148"/>
                  </a:lnTo>
                  <a:lnTo>
                    <a:pt x="331520" y="23344"/>
                  </a:lnTo>
                  <a:lnTo>
                    <a:pt x="279045" y="34096"/>
                  </a:lnTo>
                  <a:lnTo>
                    <a:pt x="224226" y="42156"/>
                  </a:lnTo>
                  <a:lnTo>
                    <a:pt x="165749" y="58426"/>
                  </a:lnTo>
                  <a:lnTo>
                    <a:pt x="119301" y="68818"/>
                  </a:lnTo>
                  <a:lnTo>
                    <a:pt x="57491" y="82810"/>
                  </a:lnTo>
                  <a:lnTo>
                    <a:pt x="0" y="1003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89678" y="4042943"/>
              <a:ext cx="305328" cy="84229"/>
            </a:xfrm>
            <a:custGeom>
              <a:avLst/>
              <a:gdLst/>
              <a:ahLst/>
              <a:cxnLst/>
              <a:rect l="0" t="0" r="0" b="0"/>
              <a:pathLst>
                <a:path w="305328" h="84229">
                  <a:moveTo>
                    <a:pt x="305327" y="0"/>
                  </a:moveTo>
                  <a:lnTo>
                    <a:pt x="250186" y="14654"/>
                  </a:lnTo>
                  <a:lnTo>
                    <a:pt x="194392" y="29367"/>
                  </a:lnTo>
                  <a:lnTo>
                    <a:pt x="142124" y="50471"/>
                  </a:lnTo>
                  <a:lnTo>
                    <a:pt x="81756" y="66251"/>
                  </a:lnTo>
                  <a:lnTo>
                    <a:pt x="20024" y="8105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447937" y="3727088"/>
              <a:ext cx="162924" cy="347441"/>
            </a:xfrm>
            <a:custGeom>
              <a:avLst/>
              <a:gdLst/>
              <a:ahLst/>
              <a:cxnLst/>
              <a:rect l="0" t="0" r="0" b="0"/>
              <a:pathLst>
                <a:path w="162924" h="347441">
                  <a:moveTo>
                    <a:pt x="57638" y="347440"/>
                  </a:moveTo>
                  <a:lnTo>
                    <a:pt x="46459" y="336262"/>
                  </a:lnTo>
                  <a:lnTo>
                    <a:pt x="40971" y="318295"/>
                  </a:lnTo>
                  <a:lnTo>
                    <a:pt x="29923" y="262364"/>
                  </a:lnTo>
                  <a:lnTo>
                    <a:pt x="20973" y="201547"/>
                  </a:lnTo>
                  <a:lnTo>
                    <a:pt x="15430" y="149819"/>
                  </a:lnTo>
                  <a:lnTo>
                    <a:pt x="4283" y="94541"/>
                  </a:lnTo>
                  <a:lnTo>
                    <a:pt x="0" y="67754"/>
                  </a:lnTo>
                  <a:lnTo>
                    <a:pt x="1995" y="44151"/>
                  </a:lnTo>
                  <a:lnTo>
                    <a:pt x="6505" y="35283"/>
                  </a:lnTo>
                  <a:lnTo>
                    <a:pt x="20874" y="22310"/>
                  </a:lnTo>
                  <a:lnTo>
                    <a:pt x="48694" y="8430"/>
                  </a:lnTo>
                  <a:lnTo>
                    <a:pt x="99112" y="1665"/>
                  </a:lnTo>
                  <a:lnTo>
                    <a:pt x="148585" y="329"/>
                  </a:lnTo>
                  <a:lnTo>
                    <a:pt x="16292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379233" y="3842901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26085" y="17959"/>
                  </a:lnTo>
                  <a:lnTo>
                    <a:pt x="73665" y="40739"/>
                  </a:lnTo>
                  <a:lnTo>
                    <a:pt x="18958" y="5940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971203" y="3827646"/>
              <a:ext cx="218725" cy="267940"/>
            </a:xfrm>
            <a:custGeom>
              <a:avLst/>
              <a:gdLst/>
              <a:ahLst/>
              <a:cxnLst/>
              <a:rect l="0" t="0" r="0" b="0"/>
              <a:pathLst>
                <a:path w="218725" h="267940">
                  <a:moveTo>
                    <a:pt x="155553" y="152126"/>
                  </a:moveTo>
                  <a:lnTo>
                    <a:pt x="152434" y="109434"/>
                  </a:lnTo>
                  <a:lnTo>
                    <a:pt x="136425" y="58463"/>
                  </a:lnTo>
                  <a:lnTo>
                    <a:pt x="105750" y="13781"/>
                  </a:lnTo>
                  <a:lnTo>
                    <a:pt x="95445" y="7254"/>
                  </a:lnTo>
                  <a:lnTo>
                    <a:pt x="68397" y="0"/>
                  </a:lnTo>
                  <a:lnTo>
                    <a:pt x="56505" y="1576"/>
                  </a:lnTo>
                  <a:lnTo>
                    <a:pt x="37052" y="12685"/>
                  </a:lnTo>
                  <a:lnTo>
                    <a:pt x="23727" y="29321"/>
                  </a:lnTo>
                  <a:lnTo>
                    <a:pt x="9649" y="64656"/>
                  </a:lnTo>
                  <a:lnTo>
                    <a:pt x="0" y="123409"/>
                  </a:lnTo>
                  <a:lnTo>
                    <a:pt x="3919" y="171563"/>
                  </a:lnTo>
                  <a:lnTo>
                    <a:pt x="15723" y="230661"/>
                  </a:lnTo>
                  <a:lnTo>
                    <a:pt x="22436" y="254881"/>
                  </a:lnTo>
                  <a:lnTo>
                    <a:pt x="29374" y="261573"/>
                  </a:lnTo>
                  <a:lnTo>
                    <a:pt x="38678" y="264865"/>
                  </a:lnTo>
                  <a:lnTo>
                    <a:pt x="49561" y="265890"/>
                  </a:lnTo>
                  <a:lnTo>
                    <a:pt x="67891" y="260789"/>
                  </a:lnTo>
                  <a:lnTo>
                    <a:pt x="83837" y="249554"/>
                  </a:lnTo>
                  <a:lnTo>
                    <a:pt x="104798" y="223497"/>
                  </a:lnTo>
                  <a:lnTo>
                    <a:pt x="130536" y="162450"/>
                  </a:lnTo>
                  <a:lnTo>
                    <a:pt x="139042" y="131008"/>
                  </a:lnTo>
                  <a:lnTo>
                    <a:pt x="137296" y="109985"/>
                  </a:lnTo>
                  <a:lnTo>
                    <a:pt x="136363" y="108824"/>
                  </a:lnTo>
                  <a:lnTo>
                    <a:pt x="136219" y="132797"/>
                  </a:lnTo>
                  <a:lnTo>
                    <a:pt x="144235" y="163166"/>
                  </a:lnTo>
                  <a:lnTo>
                    <a:pt x="180667" y="224700"/>
                  </a:lnTo>
                  <a:lnTo>
                    <a:pt x="218724" y="2679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305741" y="3842901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41857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305741" y="3969243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81729" y="14654"/>
                  </a:lnTo>
                  <a:lnTo>
                    <a:pt x="20020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568953" y="3653388"/>
              <a:ext cx="197766" cy="396412"/>
            </a:xfrm>
            <a:custGeom>
              <a:avLst/>
              <a:gdLst/>
              <a:ahLst/>
              <a:cxnLst/>
              <a:rect l="0" t="0" r="0" b="0"/>
              <a:pathLst>
                <a:path w="197766" h="396412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1170" y="171071"/>
                  </a:lnTo>
                  <a:lnTo>
                    <a:pt x="8333" y="225775"/>
                  </a:lnTo>
                  <a:lnTo>
                    <a:pt x="9878" y="275127"/>
                  </a:lnTo>
                  <a:lnTo>
                    <a:pt x="13456" y="326794"/>
                  </a:lnTo>
                  <a:lnTo>
                    <a:pt x="18805" y="376028"/>
                  </a:lnTo>
                  <a:lnTo>
                    <a:pt x="20056" y="396411"/>
                  </a:lnTo>
                  <a:lnTo>
                    <a:pt x="20390" y="395296"/>
                  </a:lnTo>
                  <a:lnTo>
                    <a:pt x="28205" y="346377"/>
                  </a:lnTo>
                  <a:lnTo>
                    <a:pt x="34037" y="288912"/>
                  </a:lnTo>
                  <a:lnTo>
                    <a:pt x="50626" y="232239"/>
                  </a:lnTo>
                  <a:lnTo>
                    <a:pt x="61885" y="210842"/>
                  </a:lnTo>
                  <a:lnTo>
                    <a:pt x="77807" y="195873"/>
                  </a:lnTo>
                  <a:lnTo>
                    <a:pt x="86967" y="190244"/>
                  </a:lnTo>
                  <a:lnTo>
                    <a:pt x="106502" y="187108"/>
                  </a:lnTo>
                  <a:lnTo>
                    <a:pt x="116625" y="187910"/>
                  </a:lnTo>
                  <a:lnTo>
                    <a:pt x="134112" y="195040"/>
                  </a:lnTo>
                  <a:lnTo>
                    <a:pt x="164402" y="218681"/>
                  </a:lnTo>
                  <a:lnTo>
                    <a:pt x="180253" y="244559"/>
                  </a:lnTo>
                  <a:lnTo>
                    <a:pt x="194920" y="293150"/>
                  </a:lnTo>
                  <a:lnTo>
                    <a:pt x="197765" y="320192"/>
                  </a:lnTo>
                  <a:lnTo>
                    <a:pt x="195015" y="331614"/>
                  </a:lnTo>
                  <a:lnTo>
                    <a:pt x="182599" y="350545"/>
                  </a:lnTo>
                  <a:lnTo>
                    <a:pt x="155879" y="368768"/>
                  </a:lnTo>
                  <a:lnTo>
                    <a:pt x="115409" y="384236"/>
                  </a:lnTo>
                  <a:lnTo>
                    <a:pt x="7370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895336" y="4011357"/>
              <a:ext cx="34846" cy="178986"/>
            </a:xfrm>
            <a:custGeom>
              <a:avLst/>
              <a:gdLst/>
              <a:ahLst/>
              <a:cxnLst/>
              <a:rect l="0" t="0" r="0" b="0"/>
              <a:pathLst>
                <a:path w="34846" h="178986">
                  <a:moveTo>
                    <a:pt x="0" y="0"/>
                  </a:moveTo>
                  <a:lnTo>
                    <a:pt x="15641" y="26386"/>
                  </a:lnTo>
                  <a:lnTo>
                    <a:pt x="34845" y="83312"/>
                  </a:lnTo>
                  <a:lnTo>
                    <a:pt x="34371" y="121131"/>
                  </a:lnTo>
                  <a:lnTo>
                    <a:pt x="26585" y="14196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337533" y="3653388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5590" y="163537"/>
                  </a:lnTo>
                  <a:lnTo>
                    <a:pt x="9065" y="215352"/>
                  </a:lnTo>
                  <a:lnTo>
                    <a:pt x="18645" y="277762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221720" y="3821844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183539" y="14655"/>
                  </a:lnTo>
                  <a:lnTo>
                    <a:pt x="129364" y="28198"/>
                  </a:lnTo>
                  <a:lnTo>
                    <a:pt x="70484" y="42138"/>
                  </a:lnTo>
                  <a:lnTo>
                    <a:pt x="29463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495461" y="3558632"/>
              <a:ext cx="178985" cy="389555"/>
            </a:xfrm>
            <a:custGeom>
              <a:avLst/>
              <a:gdLst/>
              <a:ahLst/>
              <a:cxnLst/>
              <a:rect l="0" t="0" r="0" b="0"/>
              <a:pathLst>
                <a:path w="178985" h="389555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7958" y="171757"/>
                  </a:lnTo>
                  <a:lnTo>
                    <a:pt x="31667" y="229029"/>
                  </a:lnTo>
                  <a:lnTo>
                    <a:pt x="42138" y="283500"/>
                  </a:lnTo>
                  <a:lnTo>
                    <a:pt x="49530" y="333564"/>
                  </a:lnTo>
                  <a:lnTo>
                    <a:pt x="51259" y="354141"/>
                  </a:lnTo>
                  <a:lnTo>
                    <a:pt x="51720" y="353078"/>
                  </a:lnTo>
                  <a:lnTo>
                    <a:pt x="52561" y="292520"/>
                  </a:lnTo>
                  <a:lnTo>
                    <a:pt x="58215" y="243785"/>
                  </a:lnTo>
                  <a:lnTo>
                    <a:pt x="64547" y="237392"/>
                  </a:lnTo>
                  <a:lnTo>
                    <a:pt x="73447" y="234301"/>
                  </a:lnTo>
                  <a:lnTo>
                    <a:pt x="84059" y="233409"/>
                  </a:lnTo>
                  <a:lnTo>
                    <a:pt x="93474" y="236325"/>
                  </a:lnTo>
                  <a:lnTo>
                    <a:pt x="110174" y="248923"/>
                  </a:lnTo>
                  <a:lnTo>
                    <a:pt x="138789" y="292842"/>
                  </a:lnTo>
                  <a:lnTo>
                    <a:pt x="160765" y="347183"/>
                  </a:lnTo>
                  <a:lnTo>
                    <a:pt x="178984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663222" y="3752735"/>
              <a:ext cx="128782" cy="177421"/>
            </a:xfrm>
            <a:custGeom>
              <a:avLst/>
              <a:gdLst/>
              <a:ahLst/>
              <a:cxnLst/>
              <a:rect l="0" t="0" r="0" b="0"/>
              <a:pathLst>
                <a:path w="128782" h="177421">
                  <a:moveTo>
                    <a:pt x="11223" y="132280"/>
                  </a:moveTo>
                  <a:lnTo>
                    <a:pt x="65098" y="96364"/>
                  </a:lnTo>
                  <a:lnTo>
                    <a:pt x="111081" y="61982"/>
                  </a:lnTo>
                  <a:lnTo>
                    <a:pt x="127898" y="35412"/>
                  </a:lnTo>
                  <a:lnTo>
                    <a:pt x="128781" y="26757"/>
                  </a:lnTo>
                  <a:lnTo>
                    <a:pt x="123523" y="10902"/>
                  </a:lnTo>
                  <a:lnTo>
                    <a:pt x="116505" y="5738"/>
                  </a:lnTo>
                  <a:lnTo>
                    <a:pt x="96230" y="0"/>
                  </a:lnTo>
                  <a:lnTo>
                    <a:pt x="71621" y="3689"/>
                  </a:lnTo>
                  <a:lnTo>
                    <a:pt x="37697" y="18920"/>
                  </a:lnTo>
                  <a:lnTo>
                    <a:pt x="20650" y="33935"/>
                  </a:lnTo>
                  <a:lnTo>
                    <a:pt x="5275" y="56206"/>
                  </a:lnTo>
                  <a:lnTo>
                    <a:pt x="0" y="81702"/>
                  </a:lnTo>
                  <a:lnTo>
                    <a:pt x="6147" y="130608"/>
                  </a:lnTo>
                  <a:lnTo>
                    <a:pt x="18326" y="149474"/>
                  </a:lnTo>
                  <a:lnTo>
                    <a:pt x="35437" y="164489"/>
                  </a:lnTo>
                  <a:lnTo>
                    <a:pt x="54740" y="175061"/>
                  </a:lnTo>
                  <a:lnTo>
                    <a:pt x="78138" y="177420"/>
                  </a:lnTo>
                  <a:lnTo>
                    <a:pt x="116508" y="1743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837312" y="3755908"/>
              <a:ext cx="195103" cy="225861"/>
            </a:xfrm>
            <a:custGeom>
              <a:avLst/>
              <a:gdLst/>
              <a:ahLst/>
              <a:cxnLst/>
              <a:rect l="0" t="0" r="0" b="0"/>
              <a:pathLst>
                <a:path w="195103" h="225861">
                  <a:moveTo>
                    <a:pt x="5589" y="65936"/>
                  </a:moveTo>
                  <a:lnTo>
                    <a:pt x="0" y="82704"/>
                  </a:lnTo>
                  <a:lnTo>
                    <a:pt x="2114" y="115488"/>
                  </a:lnTo>
                  <a:lnTo>
                    <a:pt x="13308" y="167318"/>
                  </a:lnTo>
                  <a:lnTo>
                    <a:pt x="30248" y="223350"/>
                  </a:lnTo>
                  <a:lnTo>
                    <a:pt x="32557" y="225860"/>
                  </a:lnTo>
                  <a:lnTo>
                    <a:pt x="34096" y="222855"/>
                  </a:lnTo>
                  <a:lnTo>
                    <a:pt x="34636" y="207038"/>
                  </a:lnTo>
                  <a:lnTo>
                    <a:pt x="22340" y="145363"/>
                  </a:lnTo>
                  <a:lnTo>
                    <a:pt x="17347" y="83012"/>
                  </a:lnTo>
                  <a:lnTo>
                    <a:pt x="18822" y="41100"/>
                  </a:lnTo>
                  <a:lnTo>
                    <a:pt x="27458" y="21362"/>
                  </a:lnTo>
                  <a:lnTo>
                    <a:pt x="42215" y="7911"/>
                  </a:lnTo>
                  <a:lnTo>
                    <a:pt x="51063" y="2686"/>
                  </a:lnTo>
                  <a:lnTo>
                    <a:pt x="70254" y="0"/>
                  </a:lnTo>
                  <a:lnTo>
                    <a:pt x="80284" y="922"/>
                  </a:lnTo>
                  <a:lnTo>
                    <a:pt x="97669" y="8185"/>
                  </a:lnTo>
                  <a:lnTo>
                    <a:pt x="127893" y="31912"/>
                  </a:lnTo>
                  <a:lnTo>
                    <a:pt x="155223" y="67534"/>
                  </a:lnTo>
                  <a:lnTo>
                    <a:pt x="180645" y="130417"/>
                  </a:lnTo>
                  <a:lnTo>
                    <a:pt x="191900" y="176463"/>
                  </a:lnTo>
                  <a:lnTo>
                    <a:pt x="195102" y="2028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530040" y="3492368"/>
              <a:ext cx="228841" cy="245249"/>
            </a:xfrm>
            <a:custGeom>
              <a:avLst/>
              <a:gdLst/>
              <a:ahLst/>
              <a:cxnLst/>
              <a:rect l="0" t="0" r="0" b="0"/>
              <a:pathLst>
                <a:path w="228841" h="245249">
                  <a:moveTo>
                    <a:pt x="197255" y="161020"/>
                  </a:moveTo>
                  <a:lnTo>
                    <a:pt x="194135" y="118329"/>
                  </a:lnTo>
                  <a:lnTo>
                    <a:pt x="178127" y="66188"/>
                  </a:lnTo>
                  <a:lnTo>
                    <a:pt x="159482" y="35825"/>
                  </a:lnTo>
                  <a:lnTo>
                    <a:pt x="132251" y="12661"/>
                  </a:lnTo>
                  <a:lnTo>
                    <a:pt x="112212" y="2276"/>
                  </a:lnTo>
                  <a:lnTo>
                    <a:pt x="88488" y="0"/>
                  </a:lnTo>
                  <a:lnTo>
                    <a:pt x="75611" y="1031"/>
                  </a:lnTo>
                  <a:lnTo>
                    <a:pt x="55064" y="11535"/>
                  </a:lnTo>
                  <a:lnTo>
                    <a:pt x="22809" y="46874"/>
                  </a:lnTo>
                  <a:lnTo>
                    <a:pt x="6617" y="77286"/>
                  </a:lnTo>
                  <a:lnTo>
                    <a:pt x="0" y="114113"/>
                  </a:lnTo>
                  <a:lnTo>
                    <a:pt x="6169" y="160073"/>
                  </a:lnTo>
                  <a:lnTo>
                    <a:pt x="16505" y="191155"/>
                  </a:lnTo>
                  <a:lnTo>
                    <a:pt x="27624" y="207949"/>
                  </a:lnTo>
                  <a:lnTo>
                    <a:pt x="43485" y="220092"/>
                  </a:lnTo>
                  <a:lnTo>
                    <a:pt x="52627" y="224968"/>
                  </a:lnTo>
                  <a:lnTo>
                    <a:pt x="72145" y="227266"/>
                  </a:lnTo>
                  <a:lnTo>
                    <a:pt x="91348" y="223218"/>
                  </a:lnTo>
                  <a:lnTo>
                    <a:pt x="107681" y="213620"/>
                  </a:lnTo>
                  <a:lnTo>
                    <a:pt x="130030" y="189473"/>
                  </a:lnTo>
                  <a:lnTo>
                    <a:pt x="145881" y="160092"/>
                  </a:lnTo>
                  <a:lnTo>
                    <a:pt x="153312" y="119676"/>
                  </a:lnTo>
                  <a:lnTo>
                    <a:pt x="169606" y="181057"/>
                  </a:lnTo>
                  <a:lnTo>
                    <a:pt x="194523" y="218401"/>
                  </a:lnTo>
                  <a:lnTo>
                    <a:pt x="228840" y="2452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453554" y="3758673"/>
              <a:ext cx="431670" cy="21058"/>
            </a:xfrm>
            <a:custGeom>
              <a:avLst/>
              <a:gdLst/>
              <a:ahLst/>
              <a:cxnLst/>
              <a:rect l="0" t="0" r="0" b="0"/>
              <a:pathLst>
                <a:path w="431670" h="21058">
                  <a:moveTo>
                    <a:pt x="431669" y="21057"/>
                  </a:moveTo>
                  <a:lnTo>
                    <a:pt x="394191" y="12724"/>
                  </a:lnTo>
                  <a:lnTo>
                    <a:pt x="337178" y="10962"/>
                  </a:lnTo>
                  <a:lnTo>
                    <a:pt x="286818" y="16246"/>
                  </a:lnTo>
                  <a:lnTo>
                    <a:pt x="233040" y="12871"/>
                  </a:lnTo>
                  <a:lnTo>
                    <a:pt x="178571" y="10991"/>
                  </a:lnTo>
                  <a:lnTo>
                    <a:pt x="117161" y="10620"/>
                  </a:lnTo>
                  <a:lnTo>
                    <a:pt x="58282" y="93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565639" y="3888714"/>
              <a:ext cx="172185" cy="178839"/>
            </a:xfrm>
            <a:custGeom>
              <a:avLst/>
              <a:gdLst/>
              <a:ahLst/>
              <a:cxnLst/>
              <a:rect l="0" t="0" r="0" b="0"/>
              <a:pathLst>
                <a:path w="172185" h="178839">
                  <a:moveTo>
                    <a:pt x="172184" y="38415"/>
                  </a:moveTo>
                  <a:lnTo>
                    <a:pt x="137287" y="9107"/>
                  </a:lnTo>
                  <a:lnTo>
                    <a:pt x="114950" y="1992"/>
                  </a:lnTo>
                  <a:lnTo>
                    <a:pt x="90595" y="0"/>
                  </a:lnTo>
                  <a:lnTo>
                    <a:pt x="57153" y="6626"/>
                  </a:lnTo>
                  <a:lnTo>
                    <a:pt x="35661" y="16878"/>
                  </a:lnTo>
                  <a:lnTo>
                    <a:pt x="20651" y="32352"/>
                  </a:lnTo>
                  <a:lnTo>
                    <a:pt x="1482" y="70883"/>
                  </a:lnTo>
                  <a:lnTo>
                    <a:pt x="0" y="91450"/>
                  </a:lnTo>
                  <a:lnTo>
                    <a:pt x="8581" y="138838"/>
                  </a:lnTo>
                  <a:lnTo>
                    <a:pt x="13983" y="148648"/>
                  </a:lnTo>
                  <a:lnTo>
                    <a:pt x="29343" y="162667"/>
                  </a:lnTo>
                  <a:lnTo>
                    <a:pt x="57721" y="177136"/>
                  </a:lnTo>
                  <a:lnTo>
                    <a:pt x="81148" y="178838"/>
                  </a:lnTo>
                  <a:lnTo>
                    <a:pt x="138533" y="167348"/>
                  </a:lnTo>
                  <a:lnTo>
                    <a:pt x="172184" y="1542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022093" y="374814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8864" y="8333"/>
                  </a:lnTo>
                  <a:lnTo>
                    <a:pt x="27300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979979" y="3874487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83620" y="8333"/>
                  </a:lnTo>
                  <a:lnTo>
                    <a:pt x="124613" y="17475"/>
                  </a:lnTo>
                  <a:lnTo>
                    <a:pt x="64563" y="20349"/>
                  </a:lnTo>
                  <a:lnTo>
                    <a:pt x="27708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464290" y="3463875"/>
              <a:ext cx="165163" cy="260308"/>
            </a:xfrm>
            <a:custGeom>
              <a:avLst/>
              <a:gdLst/>
              <a:ahLst/>
              <a:cxnLst/>
              <a:rect l="0" t="0" r="0" b="0"/>
              <a:pathLst>
                <a:path w="165163" h="260308">
                  <a:moveTo>
                    <a:pt x="21057" y="0"/>
                  </a:moveTo>
                  <a:lnTo>
                    <a:pt x="12724" y="37478"/>
                  </a:lnTo>
                  <a:lnTo>
                    <a:pt x="14298" y="75446"/>
                  </a:lnTo>
                  <a:lnTo>
                    <a:pt x="19722" y="135786"/>
                  </a:lnTo>
                  <a:lnTo>
                    <a:pt x="19623" y="195625"/>
                  </a:lnTo>
                  <a:lnTo>
                    <a:pt x="13743" y="229019"/>
                  </a:lnTo>
                  <a:lnTo>
                    <a:pt x="12672" y="227548"/>
                  </a:lnTo>
                  <a:lnTo>
                    <a:pt x="12651" y="213437"/>
                  </a:lnTo>
                  <a:lnTo>
                    <a:pt x="20386" y="181524"/>
                  </a:lnTo>
                  <a:lnTo>
                    <a:pt x="43368" y="148594"/>
                  </a:lnTo>
                  <a:lnTo>
                    <a:pt x="76027" y="119559"/>
                  </a:lnTo>
                  <a:lnTo>
                    <a:pt x="85779" y="115971"/>
                  </a:lnTo>
                  <a:lnTo>
                    <a:pt x="105975" y="115104"/>
                  </a:lnTo>
                  <a:lnTo>
                    <a:pt x="137075" y="121192"/>
                  </a:lnTo>
                  <a:lnTo>
                    <a:pt x="145195" y="126419"/>
                  </a:lnTo>
                  <a:lnTo>
                    <a:pt x="157338" y="141584"/>
                  </a:lnTo>
                  <a:lnTo>
                    <a:pt x="165162" y="175442"/>
                  </a:lnTo>
                  <a:lnTo>
                    <a:pt x="160753" y="198467"/>
                  </a:lnTo>
                  <a:lnTo>
                    <a:pt x="145116" y="228041"/>
                  </a:lnTo>
                  <a:lnTo>
                    <a:pt x="131176" y="242902"/>
                  </a:lnTo>
                  <a:lnTo>
                    <a:pt x="113283" y="253406"/>
                  </a:lnTo>
                  <a:lnTo>
                    <a:pt x="77889" y="260307"/>
                  </a:lnTo>
                  <a:lnTo>
                    <a:pt x="43355" y="256763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401119" y="3769202"/>
              <a:ext cx="326384" cy="10529"/>
            </a:xfrm>
            <a:custGeom>
              <a:avLst/>
              <a:gdLst/>
              <a:ahLst/>
              <a:cxnLst/>
              <a:rect l="0" t="0" r="0" b="0"/>
              <a:pathLst>
                <a:path w="326384" h="10529">
                  <a:moveTo>
                    <a:pt x="326383" y="0"/>
                  </a:moveTo>
                  <a:lnTo>
                    <a:pt x="267767" y="0"/>
                  </a:lnTo>
                  <a:lnTo>
                    <a:pt x="208050" y="5214"/>
                  </a:lnTo>
                  <a:lnTo>
                    <a:pt x="182544" y="3487"/>
                  </a:lnTo>
                  <a:lnTo>
                    <a:pt x="121221" y="9370"/>
                  </a:lnTo>
                  <a:lnTo>
                    <a:pt x="65192" y="10299"/>
                  </a:lnTo>
                  <a:lnTo>
                    <a:pt x="14610" y="1048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510512" y="3883870"/>
              <a:ext cx="122235" cy="137681"/>
            </a:xfrm>
            <a:custGeom>
              <a:avLst/>
              <a:gdLst/>
              <a:ahLst/>
              <a:cxnLst/>
              <a:rect l="0" t="0" r="0" b="0"/>
              <a:pathLst>
                <a:path w="122235" h="137681">
                  <a:moveTo>
                    <a:pt x="122234" y="32731"/>
                  </a:moveTo>
                  <a:lnTo>
                    <a:pt x="92925" y="3422"/>
                  </a:lnTo>
                  <a:lnTo>
                    <a:pt x="83977" y="323"/>
                  </a:lnTo>
                  <a:lnTo>
                    <a:pt x="61557" y="0"/>
                  </a:lnTo>
                  <a:lnTo>
                    <a:pt x="42234" y="6875"/>
                  </a:lnTo>
                  <a:lnTo>
                    <a:pt x="10765" y="30353"/>
                  </a:lnTo>
                  <a:lnTo>
                    <a:pt x="2502" y="50001"/>
                  </a:lnTo>
                  <a:lnTo>
                    <a:pt x="0" y="74332"/>
                  </a:lnTo>
                  <a:lnTo>
                    <a:pt x="2787" y="100743"/>
                  </a:lnTo>
                  <a:lnTo>
                    <a:pt x="14164" y="121840"/>
                  </a:lnTo>
                  <a:lnTo>
                    <a:pt x="22111" y="130741"/>
                  </a:lnTo>
                  <a:lnTo>
                    <a:pt x="32089" y="135506"/>
                  </a:lnTo>
                  <a:lnTo>
                    <a:pt x="55653" y="137680"/>
                  </a:lnTo>
                  <a:lnTo>
                    <a:pt x="101177" y="1274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437434" y="357968"/>
            <a:ext cx="2542339" cy="807644"/>
            <a:chOff x="1437434" y="357968"/>
            <a:chExt cx="2542339" cy="807644"/>
          </a:xfrm>
        </p:grpSpPr>
        <p:sp>
          <p:nvSpPr>
            <p:cNvPr id="2" name="Freeform 1"/>
            <p:cNvSpPr/>
            <p:nvPr/>
          </p:nvSpPr>
          <p:spPr>
            <a:xfrm>
              <a:off x="1437434" y="357968"/>
              <a:ext cx="365174" cy="807644"/>
            </a:xfrm>
            <a:custGeom>
              <a:avLst/>
              <a:gdLst/>
              <a:ahLst/>
              <a:cxnLst/>
              <a:rect l="0" t="0" r="0" b="0"/>
              <a:pathLst>
                <a:path w="365174" h="807644">
                  <a:moveTo>
                    <a:pt x="289239" y="0"/>
                  </a:moveTo>
                  <a:lnTo>
                    <a:pt x="236534" y="59941"/>
                  </a:lnTo>
                  <a:lnTo>
                    <a:pt x="184156" y="118539"/>
                  </a:lnTo>
                  <a:lnTo>
                    <a:pt x="150191" y="179224"/>
                  </a:lnTo>
                  <a:lnTo>
                    <a:pt x="113183" y="242177"/>
                  </a:lnTo>
                  <a:lnTo>
                    <a:pt x="85857" y="295971"/>
                  </a:lnTo>
                  <a:lnTo>
                    <a:pt x="59526" y="356506"/>
                  </a:lnTo>
                  <a:lnTo>
                    <a:pt x="37269" y="418752"/>
                  </a:lnTo>
                  <a:lnTo>
                    <a:pt x="19102" y="480704"/>
                  </a:lnTo>
                  <a:lnTo>
                    <a:pt x="8108" y="535071"/>
                  </a:lnTo>
                  <a:lnTo>
                    <a:pt x="0" y="595594"/>
                  </a:lnTo>
                  <a:lnTo>
                    <a:pt x="3945" y="644853"/>
                  </a:lnTo>
                  <a:lnTo>
                    <a:pt x="13895" y="696436"/>
                  </a:lnTo>
                  <a:lnTo>
                    <a:pt x="31141" y="740055"/>
                  </a:lnTo>
                  <a:lnTo>
                    <a:pt x="52238" y="768838"/>
                  </a:lnTo>
                  <a:lnTo>
                    <a:pt x="80197" y="791014"/>
                  </a:lnTo>
                  <a:lnTo>
                    <a:pt x="111877" y="804343"/>
                  </a:lnTo>
                  <a:lnTo>
                    <a:pt x="149210" y="807643"/>
                  </a:lnTo>
                  <a:lnTo>
                    <a:pt x="184188" y="800562"/>
                  </a:lnTo>
                  <a:lnTo>
                    <a:pt x="237336" y="777801"/>
                  </a:lnTo>
                  <a:lnTo>
                    <a:pt x="281716" y="750775"/>
                  </a:lnTo>
                  <a:lnTo>
                    <a:pt x="327491" y="708897"/>
                  </a:lnTo>
                  <a:lnTo>
                    <a:pt x="348796" y="676677"/>
                  </a:lnTo>
                  <a:lnTo>
                    <a:pt x="364337" y="631906"/>
                  </a:lnTo>
                  <a:lnTo>
                    <a:pt x="365173" y="581595"/>
                  </a:lnTo>
                  <a:lnTo>
                    <a:pt x="352422" y="540822"/>
                  </a:lnTo>
                  <a:lnTo>
                    <a:pt x="333826" y="506514"/>
                  </a:lnTo>
                  <a:lnTo>
                    <a:pt x="317244" y="491060"/>
                  </a:lnTo>
                  <a:lnTo>
                    <a:pt x="285059" y="475782"/>
                  </a:lnTo>
                  <a:lnTo>
                    <a:pt x="245887" y="466966"/>
                  </a:lnTo>
                  <a:lnTo>
                    <a:pt x="218499" y="467244"/>
                  </a:lnTo>
                  <a:lnTo>
                    <a:pt x="162788" y="486486"/>
                  </a:lnTo>
                  <a:lnTo>
                    <a:pt x="101098" y="520862"/>
                  </a:lnTo>
                  <a:lnTo>
                    <a:pt x="61003" y="552752"/>
                  </a:lnTo>
                  <a:lnTo>
                    <a:pt x="36555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81273" y="535705"/>
              <a:ext cx="219183" cy="580265"/>
            </a:xfrm>
            <a:custGeom>
              <a:avLst/>
              <a:gdLst/>
              <a:ahLst/>
              <a:cxnLst/>
              <a:rect l="0" t="0" r="0" b="0"/>
              <a:pathLst>
                <a:path w="219183" h="580265">
                  <a:moveTo>
                    <a:pt x="166540" y="369745"/>
                  </a:moveTo>
                  <a:lnTo>
                    <a:pt x="129454" y="334999"/>
                  </a:lnTo>
                  <a:lnTo>
                    <a:pt x="111453" y="325836"/>
                  </a:lnTo>
                  <a:lnTo>
                    <a:pt x="91754" y="324104"/>
                  </a:lnTo>
                  <a:lnTo>
                    <a:pt x="50512" y="332524"/>
                  </a:lnTo>
                  <a:lnTo>
                    <a:pt x="32694" y="345014"/>
                  </a:lnTo>
                  <a:lnTo>
                    <a:pt x="18146" y="362263"/>
                  </a:lnTo>
                  <a:lnTo>
                    <a:pt x="7780" y="381628"/>
                  </a:lnTo>
                  <a:lnTo>
                    <a:pt x="0" y="432231"/>
                  </a:lnTo>
                  <a:lnTo>
                    <a:pt x="1582" y="494219"/>
                  </a:lnTo>
                  <a:lnTo>
                    <a:pt x="12769" y="534528"/>
                  </a:lnTo>
                  <a:lnTo>
                    <a:pt x="37509" y="574001"/>
                  </a:lnTo>
                  <a:lnTo>
                    <a:pt x="45425" y="578445"/>
                  </a:lnTo>
                  <a:lnTo>
                    <a:pt x="63578" y="580264"/>
                  </a:lnTo>
                  <a:lnTo>
                    <a:pt x="72162" y="576772"/>
                  </a:lnTo>
                  <a:lnTo>
                    <a:pt x="115565" y="536348"/>
                  </a:lnTo>
                  <a:lnTo>
                    <a:pt x="140700" y="493382"/>
                  </a:lnTo>
                  <a:lnTo>
                    <a:pt x="159014" y="446413"/>
                  </a:lnTo>
                  <a:lnTo>
                    <a:pt x="171199" y="390902"/>
                  </a:lnTo>
                  <a:lnTo>
                    <a:pt x="175330" y="340269"/>
                  </a:lnTo>
                  <a:lnTo>
                    <a:pt x="176296" y="297763"/>
                  </a:lnTo>
                  <a:lnTo>
                    <a:pt x="176725" y="251575"/>
                  </a:lnTo>
                  <a:lnTo>
                    <a:pt x="176916" y="204921"/>
                  </a:lnTo>
                  <a:lnTo>
                    <a:pt x="175854" y="142704"/>
                  </a:lnTo>
                  <a:lnTo>
                    <a:pt x="165607" y="88461"/>
                  </a:lnTo>
                  <a:lnTo>
                    <a:pt x="148870" y="25991"/>
                  </a:lnTo>
                  <a:lnTo>
                    <a:pt x="141919" y="2886"/>
                  </a:lnTo>
                  <a:lnTo>
                    <a:pt x="138428" y="0"/>
                  </a:lnTo>
                  <a:lnTo>
                    <a:pt x="134930" y="2756"/>
                  </a:lnTo>
                  <a:lnTo>
                    <a:pt x="131429" y="9272"/>
                  </a:lnTo>
                  <a:lnTo>
                    <a:pt x="125809" y="62928"/>
                  </a:lnTo>
                  <a:lnTo>
                    <a:pt x="126006" y="116230"/>
                  </a:lnTo>
                  <a:lnTo>
                    <a:pt x="139134" y="178736"/>
                  </a:lnTo>
                  <a:lnTo>
                    <a:pt x="156100" y="232678"/>
                  </a:lnTo>
                  <a:lnTo>
                    <a:pt x="170067" y="291718"/>
                  </a:lnTo>
                  <a:lnTo>
                    <a:pt x="180583" y="350525"/>
                  </a:lnTo>
                  <a:lnTo>
                    <a:pt x="191108" y="406814"/>
                  </a:lnTo>
                  <a:lnTo>
                    <a:pt x="205145" y="467491"/>
                  </a:lnTo>
                  <a:lnTo>
                    <a:pt x="219182" y="5066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00538" y="705409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4582" y="17958"/>
                  </a:lnTo>
                  <a:lnTo>
                    <a:pt x="51365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21595" y="844425"/>
              <a:ext cx="200043" cy="8384"/>
            </a:xfrm>
            <a:custGeom>
              <a:avLst/>
              <a:gdLst/>
              <a:ahLst/>
              <a:cxnLst/>
              <a:rect l="0" t="0" r="0" b="0"/>
              <a:pathLst>
                <a:path w="200043" h="8384">
                  <a:moveTo>
                    <a:pt x="200042" y="8383"/>
                  </a:moveTo>
                  <a:lnTo>
                    <a:pt x="141425" y="2794"/>
                  </a:lnTo>
                  <a:lnTo>
                    <a:pt x="80015" y="0"/>
                  </a:lnTo>
                  <a:lnTo>
                    <a:pt x="27851" y="638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63792" y="478330"/>
              <a:ext cx="493305" cy="521878"/>
            </a:xfrm>
            <a:custGeom>
              <a:avLst/>
              <a:gdLst/>
              <a:ahLst/>
              <a:cxnLst/>
              <a:rect l="0" t="0" r="0" b="0"/>
              <a:pathLst>
                <a:path w="493305" h="521878">
                  <a:moveTo>
                    <a:pt x="0" y="16509"/>
                  </a:moveTo>
                  <a:lnTo>
                    <a:pt x="48931" y="16509"/>
                  </a:lnTo>
                  <a:lnTo>
                    <a:pt x="108062" y="16509"/>
                  </a:lnTo>
                  <a:lnTo>
                    <a:pt x="156281" y="16509"/>
                  </a:lnTo>
                  <a:lnTo>
                    <a:pt x="207612" y="16509"/>
                  </a:lnTo>
                  <a:lnTo>
                    <a:pt x="259867" y="16509"/>
                  </a:lnTo>
                  <a:lnTo>
                    <a:pt x="312394" y="10920"/>
                  </a:lnTo>
                  <a:lnTo>
                    <a:pt x="365003" y="7444"/>
                  </a:lnTo>
                  <a:lnTo>
                    <a:pt x="425606" y="5100"/>
                  </a:lnTo>
                  <a:lnTo>
                    <a:pt x="461458" y="0"/>
                  </a:lnTo>
                  <a:lnTo>
                    <a:pt x="483513" y="2543"/>
                  </a:lnTo>
                  <a:lnTo>
                    <a:pt x="489628" y="7198"/>
                  </a:lnTo>
                  <a:lnTo>
                    <a:pt x="492535" y="13811"/>
                  </a:lnTo>
                  <a:lnTo>
                    <a:pt x="493304" y="21729"/>
                  </a:lnTo>
                  <a:lnTo>
                    <a:pt x="487918" y="39886"/>
                  </a:lnTo>
                  <a:lnTo>
                    <a:pt x="471732" y="66719"/>
                  </a:lnTo>
                  <a:lnTo>
                    <a:pt x="452118" y="98846"/>
                  </a:lnTo>
                  <a:lnTo>
                    <a:pt x="424786" y="162272"/>
                  </a:lnTo>
                  <a:lnTo>
                    <a:pt x="399417" y="211938"/>
                  </a:lnTo>
                  <a:lnTo>
                    <a:pt x="377465" y="266202"/>
                  </a:lnTo>
                  <a:lnTo>
                    <a:pt x="355106" y="321442"/>
                  </a:lnTo>
                  <a:lnTo>
                    <a:pt x="323937" y="381852"/>
                  </a:lnTo>
                  <a:lnTo>
                    <a:pt x="307721" y="408248"/>
                  </a:lnTo>
                  <a:lnTo>
                    <a:pt x="292388" y="435177"/>
                  </a:lnTo>
                  <a:lnTo>
                    <a:pt x="245524" y="495702"/>
                  </a:lnTo>
                  <a:lnTo>
                    <a:pt x="231627" y="5218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98372" y="423841"/>
              <a:ext cx="381401" cy="601656"/>
            </a:xfrm>
            <a:custGeom>
              <a:avLst/>
              <a:gdLst/>
              <a:ahLst/>
              <a:cxnLst/>
              <a:rect l="0" t="0" r="0" b="0"/>
              <a:pathLst>
                <a:path w="381401" h="601656">
                  <a:moveTo>
                    <a:pt x="65545" y="81526"/>
                  </a:moveTo>
                  <a:lnTo>
                    <a:pt x="59955" y="64759"/>
                  </a:lnTo>
                  <a:lnTo>
                    <a:pt x="60649" y="57480"/>
                  </a:lnTo>
                  <a:lnTo>
                    <a:pt x="67658" y="43153"/>
                  </a:lnTo>
                  <a:lnTo>
                    <a:pt x="84758" y="21933"/>
                  </a:lnTo>
                  <a:lnTo>
                    <a:pt x="110232" y="6417"/>
                  </a:lnTo>
                  <a:lnTo>
                    <a:pt x="156774" y="0"/>
                  </a:lnTo>
                  <a:lnTo>
                    <a:pt x="203840" y="3688"/>
                  </a:lnTo>
                  <a:lnTo>
                    <a:pt x="229954" y="15346"/>
                  </a:lnTo>
                  <a:lnTo>
                    <a:pt x="275315" y="51426"/>
                  </a:lnTo>
                  <a:lnTo>
                    <a:pt x="308496" y="99584"/>
                  </a:lnTo>
                  <a:lnTo>
                    <a:pt x="331447" y="154831"/>
                  </a:lnTo>
                  <a:lnTo>
                    <a:pt x="342552" y="209051"/>
                  </a:lnTo>
                  <a:lnTo>
                    <a:pt x="347663" y="271390"/>
                  </a:lnTo>
                  <a:lnTo>
                    <a:pt x="340984" y="331290"/>
                  </a:lnTo>
                  <a:lnTo>
                    <a:pt x="328399" y="383850"/>
                  </a:lnTo>
                  <a:lnTo>
                    <a:pt x="309993" y="439100"/>
                  </a:lnTo>
                  <a:lnTo>
                    <a:pt x="279002" y="492086"/>
                  </a:lnTo>
                  <a:lnTo>
                    <a:pt x="237455" y="549715"/>
                  </a:lnTo>
                  <a:lnTo>
                    <a:pt x="208254" y="578294"/>
                  </a:lnTo>
                  <a:lnTo>
                    <a:pt x="177629" y="592405"/>
                  </a:lnTo>
                  <a:lnTo>
                    <a:pt x="132550" y="601655"/>
                  </a:lnTo>
                  <a:lnTo>
                    <a:pt x="83318" y="596857"/>
                  </a:lnTo>
                  <a:lnTo>
                    <a:pt x="40915" y="581137"/>
                  </a:lnTo>
                  <a:lnTo>
                    <a:pt x="21063" y="568348"/>
                  </a:lnTo>
                  <a:lnTo>
                    <a:pt x="7561" y="548626"/>
                  </a:lnTo>
                  <a:lnTo>
                    <a:pt x="0" y="525432"/>
                  </a:lnTo>
                  <a:lnTo>
                    <a:pt x="539" y="503426"/>
                  </a:lnTo>
                  <a:lnTo>
                    <a:pt x="13009" y="471306"/>
                  </a:lnTo>
                  <a:lnTo>
                    <a:pt x="31521" y="445151"/>
                  </a:lnTo>
                  <a:lnTo>
                    <a:pt x="57413" y="428173"/>
                  </a:lnTo>
                  <a:lnTo>
                    <a:pt x="99943" y="413126"/>
                  </a:lnTo>
                  <a:lnTo>
                    <a:pt x="143327" y="410625"/>
                  </a:lnTo>
                  <a:lnTo>
                    <a:pt x="193733" y="416548"/>
                  </a:lnTo>
                  <a:lnTo>
                    <a:pt x="242814" y="423654"/>
                  </a:lnTo>
                  <a:lnTo>
                    <a:pt x="305279" y="448053"/>
                  </a:lnTo>
                  <a:lnTo>
                    <a:pt x="357684" y="474547"/>
                  </a:lnTo>
                  <a:lnTo>
                    <a:pt x="381400" y="4921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473989" y="1094963"/>
            <a:ext cx="2579483" cy="844842"/>
            <a:chOff x="1473989" y="1094963"/>
            <a:chExt cx="2579483" cy="844842"/>
          </a:xfrm>
        </p:grpSpPr>
        <p:sp>
          <p:nvSpPr>
            <p:cNvPr id="9" name="Freeform 8"/>
            <p:cNvSpPr/>
            <p:nvPr/>
          </p:nvSpPr>
          <p:spPr>
            <a:xfrm>
              <a:off x="1473989" y="1210777"/>
              <a:ext cx="905452" cy="94757"/>
            </a:xfrm>
            <a:custGeom>
              <a:avLst/>
              <a:gdLst/>
              <a:ahLst/>
              <a:cxnLst/>
              <a:rect l="0" t="0" r="0" b="0"/>
              <a:pathLst>
                <a:path w="905452" h="94757">
                  <a:moveTo>
                    <a:pt x="905451" y="0"/>
                  </a:moveTo>
                  <a:lnTo>
                    <a:pt x="852423" y="14654"/>
                  </a:lnTo>
                  <a:lnTo>
                    <a:pt x="802213" y="28197"/>
                  </a:lnTo>
                  <a:lnTo>
                    <a:pt x="740995" y="39018"/>
                  </a:lnTo>
                  <a:lnTo>
                    <a:pt x="679299" y="41197"/>
                  </a:lnTo>
                  <a:lnTo>
                    <a:pt x="618514" y="41842"/>
                  </a:lnTo>
                  <a:lnTo>
                    <a:pt x="567749" y="45153"/>
                  </a:lnTo>
                  <a:lnTo>
                    <a:pt x="518782" y="50423"/>
                  </a:lnTo>
                  <a:lnTo>
                    <a:pt x="471518" y="51985"/>
                  </a:lnTo>
                  <a:lnTo>
                    <a:pt x="408735" y="58102"/>
                  </a:lnTo>
                  <a:lnTo>
                    <a:pt x="359883" y="61669"/>
                  </a:lnTo>
                  <a:lnTo>
                    <a:pt x="308363" y="62726"/>
                  </a:lnTo>
                  <a:lnTo>
                    <a:pt x="256054" y="68628"/>
                  </a:lnTo>
                  <a:lnTo>
                    <a:pt x="203510" y="72197"/>
                  </a:lnTo>
                  <a:lnTo>
                    <a:pt x="150896" y="73254"/>
                  </a:lnTo>
                  <a:lnTo>
                    <a:pt x="98263" y="79157"/>
                  </a:lnTo>
                  <a:lnTo>
                    <a:pt x="40033" y="8831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28503" y="1389761"/>
              <a:ext cx="340907" cy="550044"/>
            </a:xfrm>
            <a:custGeom>
              <a:avLst/>
              <a:gdLst/>
              <a:ahLst/>
              <a:cxnLst/>
              <a:rect l="0" t="0" r="0" b="0"/>
              <a:pathLst>
                <a:path w="340907" h="550044">
                  <a:moveTo>
                    <a:pt x="282440" y="0"/>
                  </a:moveTo>
                  <a:lnTo>
                    <a:pt x="226780" y="55659"/>
                  </a:lnTo>
                  <a:lnTo>
                    <a:pt x="175587" y="112918"/>
                  </a:lnTo>
                  <a:lnTo>
                    <a:pt x="126629" y="163595"/>
                  </a:lnTo>
                  <a:lnTo>
                    <a:pt x="80554" y="224705"/>
                  </a:lnTo>
                  <a:lnTo>
                    <a:pt x="51142" y="280129"/>
                  </a:lnTo>
                  <a:lnTo>
                    <a:pt x="22802" y="336744"/>
                  </a:lnTo>
                  <a:lnTo>
                    <a:pt x="12877" y="392624"/>
                  </a:lnTo>
                  <a:lnTo>
                    <a:pt x="4348" y="442457"/>
                  </a:lnTo>
                  <a:lnTo>
                    <a:pt x="0" y="486858"/>
                  </a:lnTo>
                  <a:lnTo>
                    <a:pt x="5223" y="509230"/>
                  </a:lnTo>
                  <a:lnTo>
                    <a:pt x="9891" y="518471"/>
                  </a:lnTo>
                  <a:lnTo>
                    <a:pt x="24436" y="531859"/>
                  </a:lnTo>
                  <a:lnTo>
                    <a:pt x="67959" y="549985"/>
                  </a:lnTo>
                  <a:lnTo>
                    <a:pt x="107886" y="550043"/>
                  </a:lnTo>
                  <a:lnTo>
                    <a:pt x="170534" y="537243"/>
                  </a:lnTo>
                  <a:lnTo>
                    <a:pt x="229182" y="503345"/>
                  </a:lnTo>
                  <a:lnTo>
                    <a:pt x="284265" y="459695"/>
                  </a:lnTo>
                  <a:lnTo>
                    <a:pt x="321795" y="417318"/>
                  </a:lnTo>
                  <a:lnTo>
                    <a:pt x="335026" y="391365"/>
                  </a:lnTo>
                  <a:lnTo>
                    <a:pt x="340906" y="364233"/>
                  </a:lnTo>
                  <a:lnTo>
                    <a:pt x="338627" y="328240"/>
                  </a:lnTo>
                  <a:lnTo>
                    <a:pt x="324180" y="306151"/>
                  </a:lnTo>
                  <a:lnTo>
                    <a:pt x="302161" y="286976"/>
                  </a:lnTo>
                  <a:lnTo>
                    <a:pt x="276777" y="274554"/>
                  </a:lnTo>
                  <a:lnTo>
                    <a:pt x="225000" y="266573"/>
                  </a:lnTo>
                  <a:lnTo>
                    <a:pt x="176383" y="275387"/>
                  </a:lnTo>
                  <a:lnTo>
                    <a:pt x="117363" y="309125"/>
                  </a:lnTo>
                  <a:lnTo>
                    <a:pt x="58499" y="348191"/>
                  </a:lnTo>
                  <a:lnTo>
                    <a:pt x="8699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27005" y="1094963"/>
              <a:ext cx="726467" cy="21058"/>
            </a:xfrm>
            <a:custGeom>
              <a:avLst/>
              <a:gdLst/>
              <a:ahLst/>
              <a:cxnLst/>
              <a:rect l="0" t="0" r="0" b="0"/>
              <a:pathLst>
                <a:path w="726467" h="21058">
                  <a:moveTo>
                    <a:pt x="726466" y="0"/>
                  </a:moveTo>
                  <a:lnTo>
                    <a:pt x="667849" y="9065"/>
                  </a:lnTo>
                  <a:lnTo>
                    <a:pt x="616291" y="10095"/>
                  </a:lnTo>
                  <a:lnTo>
                    <a:pt x="556562" y="10400"/>
                  </a:lnTo>
                  <a:lnTo>
                    <a:pt x="512133" y="10472"/>
                  </a:lnTo>
                  <a:lnTo>
                    <a:pt x="450440" y="10512"/>
                  </a:lnTo>
                  <a:lnTo>
                    <a:pt x="387673" y="10526"/>
                  </a:lnTo>
                  <a:lnTo>
                    <a:pt x="338824" y="10528"/>
                  </a:lnTo>
                  <a:lnTo>
                    <a:pt x="287306" y="10529"/>
                  </a:lnTo>
                  <a:lnTo>
                    <a:pt x="234996" y="4940"/>
                  </a:lnTo>
                  <a:lnTo>
                    <a:pt x="172154" y="976"/>
                  </a:lnTo>
                  <a:lnTo>
                    <a:pt x="121848" y="1459"/>
                  </a:lnTo>
                  <a:lnTo>
                    <a:pt x="58687" y="1151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54108" y="1200248"/>
              <a:ext cx="323611" cy="585820"/>
            </a:xfrm>
            <a:custGeom>
              <a:avLst/>
              <a:gdLst/>
              <a:ahLst/>
              <a:cxnLst/>
              <a:rect l="0" t="0" r="0" b="0"/>
              <a:pathLst>
                <a:path w="323611" h="585820">
                  <a:moveTo>
                    <a:pt x="257208" y="0"/>
                  </a:moveTo>
                  <a:lnTo>
                    <a:pt x="197614" y="49498"/>
                  </a:lnTo>
                  <a:lnTo>
                    <a:pt x="151007" y="107182"/>
                  </a:lnTo>
                  <a:lnTo>
                    <a:pt x="103244" y="169894"/>
                  </a:lnTo>
                  <a:lnTo>
                    <a:pt x="86806" y="197348"/>
                  </a:lnTo>
                  <a:lnTo>
                    <a:pt x="49586" y="253372"/>
                  </a:lnTo>
                  <a:lnTo>
                    <a:pt x="28308" y="312653"/>
                  </a:lnTo>
                  <a:lnTo>
                    <a:pt x="12611" y="347662"/>
                  </a:lnTo>
                  <a:lnTo>
                    <a:pt x="0" y="409023"/>
                  </a:lnTo>
                  <a:lnTo>
                    <a:pt x="1364" y="458494"/>
                  </a:lnTo>
                  <a:lnTo>
                    <a:pt x="13475" y="520112"/>
                  </a:lnTo>
                  <a:lnTo>
                    <a:pt x="24490" y="544676"/>
                  </a:lnTo>
                  <a:lnTo>
                    <a:pt x="40303" y="561053"/>
                  </a:lnTo>
                  <a:lnTo>
                    <a:pt x="61370" y="572231"/>
                  </a:lnTo>
                  <a:lnTo>
                    <a:pt x="119435" y="585819"/>
                  </a:lnTo>
                  <a:lnTo>
                    <a:pt x="181900" y="583261"/>
                  </a:lnTo>
                  <a:lnTo>
                    <a:pt x="206580" y="574692"/>
                  </a:lnTo>
                  <a:lnTo>
                    <a:pt x="263539" y="541057"/>
                  </a:lnTo>
                  <a:lnTo>
                    <a:pt x="311513" y="481533"/>
                  </a:lnTo>
                  <a:lnTo>
                    <a:pt x="321508" y="462019"/>
                  </a:lnTo>
                  <a:lnTo>
                    <a:pt x="323610" y="438529"/>
                  </a:lnTo>
                  <a:lnTo>
                    <a:pt x="319475" y="413661"/>
                  </a:lnTo>
                  <a:lnTo>
                    <a:pt x="309839" y="390910"/>
                  </a:lnTo>
                  <a:lnTo>
                    <a:pt x="291518" y="372219"/>
                  </a:lnTo>
                  <a:lnTo>
                    <a:pt x="247217" y="346746"/>
                  </a:lnTo>
                  <a:lnTo>
                    <a:pt x="204075" y="339826"/>
                  </a:lnTo>
                  <a:lnTo>
                    <a:pt x="159837" y="343365"/>
                  </a:lnTo>
                  <a:lnTo>
                    <a:pt x="104136" y="363447"/>
                  </a:lnTo>
                  <a:lnTo>
                    <a:pt x="57166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Freeform 13"/>
          <p:cNvSpPr/>
          <p:nvPr/>
        </p:nvSpPr>
        <p:spPr>
          <a:xfrm>
            <a:off x="1686103" y="2807258"/>
            <a:ext cx="235098" cy="593407"/>
          </a:xfrm>
          <a:custGeom>
            <a:avLst/>
            <a:gdLst/>
            <a:ahLst/>
            <a:cxnLst/>
            <a:rect l="0" t="0" r="0" b="0"/>
            <a:pathLst>
              <a:path w="235098" h="593407">
                <a:moveTo>
                  <a:pt x="187969" y="361819"/>
                </a:moveTo>
                <a:lnTo>
                  <a:pt x="169988" y="346178"/>
                </a:lnTo>
                <a:lnTo>
                  <a:pt x="123817" y="326975"/>
                </a:lnTo>
                <a:lnTo>
                  <a:pt x="113615" y="326891"/>
                </a:lnTo>
                <a:lnTo>
                  <a:pt x="82490" y="337952"/>
                </a:lnTo>
                <a:lnTo>
                  <a:pt x="52211" y="357217"/>
                </a:lnTo>
                <a:lnTo>
                  <a:pt x="29071" y="384632"/>
                </a:lnTo>
                <a:lnTo>
                  <a:pt x="6272" y="435750"/>
                </a:lnTo>
                <a:lnTo>
                  <a:pt x="0" y="493319"/>
                </a:lnTo>
                <a:lnTo>
                  <a:pt x="1253" y="535573"/>
                </a:lnTo>
                <a:lnTo>
                  <a:pt x="15403" y="569670"/>
                </a:lnTo>
                <a:lnTo>
                  <a:pt x="27825" y="587168"/>
                </a:lnTo>
                <a:lnTo>
                  <a:pt x="37922" y="591601"/>
                </a:lnTo>
                <a:lnTo>
                  <a:pt x="64740" y="593406"/>
                </a:lnTo>
                <a:lnTo>
                  <a:pt x="86797" y="587189"/>
                </a:lnTo>
                <a:lnTo>
                  <a:pt x="115488" y="567416"/>
                </a:lnTo>
                <a:lnTo>
                  <a:pt x="156624" y="523704"/>
                </a:lnTo>
                <a:lnTo>
                  <a:pt x="176862" y="489334"/>
                </a:lnTo>
                <a:lnTo>
                  <a:pt x="194181" y="431808"/>
                </a:lnTo>
                <a:lnTo>
                  <a:pt x="208867" y="374864"/>
                </a:lnTo>
                <a:lnTo>
                  <a:pt x="216388" y="317331"/>
                </a:lnTo>
                <a:lnTo>
                  <a:pt x="218616" y="255831"/>
                </a:lnTo>
                <a:lnTo>
                  <a:pt x="222396" y="199394"/>
                </a:lnTo>
                <a:lnTo>
                  <a:pt x="227805" y="149917"/>
                </a:lnTo>
                <a:lnTo>
                  <a:pt x="232528" y="98212"/>
                </a:lnTo>
                <a:lnTo>
                  <a:pt x="235097" y="48967"/>
                </a:lnTo>
                <a:lnTo>
                  <a:pt x="229972" y="21563"/>
                </a:lnTo>
                <a:lnTo>
                  <a:pt x="219895" y="1584"/>
                </a:lnTo>
                <a:lnTo>
                  <a:pt x="215102" y="0"/>
                </a:lnTo>
                <a:lnTo>
                  <a:pt x="210737" y="3623"/>
                </a:lnTo>
                <a:lnTo>
                  <a:pt x="185638" y="48491"/>
                </a:lnTo>
                <a:lnTo>
                  <a:pt x="179060" y="102919"/>
                </a:lnTo>
                <a:lnTo>
                  <a:pt x="177920" y="152527"/>
                </a:lnTo>
                <a:lnTo>
                  <a:pt x="177583" y="204270"/>
                </a:lnTo>
                <a:lnTo>
                  <a:pt x="177483" y="256647"/>
                </a:lnTo>
                <a:lnTo>
                  <a:pt x="180573" y="306090"/>
                </a:lnTo>
                <a:lnTo>
                  <a:pt x="192097" y="364719"/>
                </a:lnTo>
                <a:lnTo>
                  <a:pt x="209108" y="423986"/>
                </a:lnTo>
                <a:lnTo>
                  <a:pt x="219579" y="450039"/>
                </a:lnTo>
                <a:lnTo>
                  <a:pt x="230083" y="46710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5990715" y="642238"/>
            <a:ext cx="3579690" cy="1311813"/>
            <a:chOff x="5990715" y="642238"/>
            <a:chExt cx="3579690" cy="1311813"/>
          </a:xfrm>
        </p:grpSpPr>
        <p:sp>
          <p:nvSpPr>
            <p:cNvPr id="15" name="Freeform 14"/>
            <p:cNvSpPr/>
            <p:nvPr/>
          </p:nvSpPr>
          <p:spPr>
            <a:xfrm>
              <a:off x="6327627" y="736994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71186"/>
                  </a:lnTo>
                  <a:lnTo>
                    <a:pt x="5589" y="219438"/>
                  </a:lnTo>
                  <a:lnTo>
                    <a:pt x="9553" y="280909"/>
                  </a:lnTo>
                  <a:lnTo>
                    <a:pt x="11409" y="332147"/>
                  </a:lnTo>
                  <a:lnTo>
                    <a:pt x="17678" y="388923"/>
                  </a:lnTo>
                  <a:lnTo>
                    <a:pt x="20389" y="441856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90715" y="642238"/>
              <a:ext cx="558011" cy="189514"/>
            </a:xfrm>
            <a:custGeom>
              <a:avLst/>
              <a:gdLst/>
              <a:ahLst/>
              <a:cxnLst/>
              <a:rect l="0" t="0" r="0" b="0"/>
              <a:pathLst>
                <a:path w="558011" h="189514">
                  <a:moveTo>
                    <a:pt x="558010" y="0"/>
                  </a:moveTo>
                  <a:lnTo>
                    <a:pt x="538860" y="16811"/>
                  </a:lnTo>
                  <a:lnTo>
                    <a:pt x="484793" y="43909"/>
                  </a:lnTo>
                  <a:lnTo>
                    <a:pt x="426651" y="66558"/>
                  </a:lnTo>
                  <a:lnTo>
                    <a:pt x="368893" y="86630"/>
                  </a:lnTo>
                  <a:lnTo>
                    <a:pt x="318013" y="107189"/>
                  </a:lnTo>
                  <a:lnTo>
                    <a:pt x="257356" y="122515"/>
                  </a:lnTo>
                  <a:lnTo>
                    <a:pt x="207535" y="133267"/>
                  </a:lnTo>
                  <a:lnTo>
                    <a:pt x="148186" y="150500"/>
                  </a:lnTo>
                  <a:lnTo>
                    <a:pt x="85813" y="170498"/>
                  </a:lnTo>
                  <a:lnTo>
                    <a:pt x="23016" y="18454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43357" y="1137077"/>
              <a:ext cx="463255" cy="115815"/>
            </a:xfrm>
            <a:custGeom>
              <a:avLst/>
              <a:gdLst/>
              <a:ahLst/>
              <a:cxnLst/>
              <a:rect l="0" t="0" r="0" b="0"/>
              <a:pathLst>
                <a:path w="463255" h="115815">
                  <a:moveTo>
                    <a:pt x="463254" y="0"/>
                  </a:moveTo>
                  <a:lnTo>
                    <a:pt x="409379" y="17959"/>
                  </a:lnTo>
                  <a:lnTo>
                    <a:pt x="347333" y="38641"/>
                  </a:lnTo>
                  <a:lnTo>
                    <a:pt x="295947" y="52650"/>
                  </a:lnTo>
                  <a:lnTo>
                    <a:pt x="236013" y="66682"/>
                  </a:lnTo>
                  <a:lnTo>
                    <a:pt x="181974" y="80719"/>
                  </a:lnTo>
                  <a:lnTo>
                    <a:pt x="129359" y="94757"/>
                  </a:lnTo>
                  <a:lnTo>
                    <a:pt x="79235" y="108795"/>
                  </a:lnTo>
                  <a:lnTo>
                    <a:pt x="21717" y="11442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87274" y="912990"/>
              <a:ext cx="219380" cy="308316"/>
            </a:xfrm>
            <a:custGeom>
              <a:avLst/>
              <a:gdLst/>
              <a:ahLst/>
              <a:cxnLst/>
              <a:rect l="0" t="0" r="0" b="0"/>
              <a:pathLst>
                <a:path w="219380" h="308316">
                  <a:moveTo>
                    <a:pt x="29866" y="76688"/>
                  </a:moveTo>
                  <a:lnTo>
                    <a:pt x="29866" y="135305"/>
                  </a:lnTo>
                  <a:lnTo>
                    <a:pt x="29866" y="189479"/>
                  </a:lnTo>
                  <a:lnTo>
                    <a:pt x="29866" y="245240"/>
                  </a:lnTo>
                  <a:lnTo>
                    <a:pt x="29866" y="259246"/>
                  </a:lnTo>
                  <a:lnTo>
                    <a:pt x="27526" y="265074"/>
                  </a:lnTo>
                  <a:lnTo>
                    <a:pt x="23627" y="265450"/>
                  </a:lnTo>
                  <a:lnTo>
                    <a:pt x="18687" y="262191"/>
                  </a:lnTo>
                  <a:lnTo>
                    <a:pt x="13199" y="242972"/>
                  </a:lnTo>
                  <a:lnTo>
                    <a:pt x="4087" y="182974"/>
                  </a:lnTo>
                  <a:lnTo>
                    <a:pt x="0" y="132097"/>
                  </a:lnTo>
                  <a:lnTo>
                    <a:pt x="7025" y="72079"/>
                  </a:lnTo>
                  <a:lnTo>
                    <a:pt x="17509" y="37498"/>
                  </a:lnTo>
                  <a:lnTo>
                    <a:pt x="28663" y="19886"/>
                  </a:lnTo>
                  <a:lnTo>
                    <a:pt x="44539" y="7379"/>
                  </a:lnTo>
                  <a:lnTo>
                    <a:pt x="53686" y="2406"/>
                  </a:lnTo>
                  <a:lnTo>
                    <a:pt x="73208" y="0"/>
                  </a:lnTo>
                  <a:lnTo>
                    <a:pt x="83327" y="996"/>
                  </a:lnTo>
                  <a:lnTo>
                    <a:pt x="100809" y="11462"/>
                  </a:lnTo>
                  <a:lnTo>
                    <a:pt x="158125" y="73708"/>
                  </a:lnTo>
                  <a:lnTo>
                    <a:pt x="189125" y="135025"/>
                  </a:lnTo>
                  <a:lnTo>
                    <a:pt x="203656" y="184960"/>
                  </a:lnTo>
                  <a:lnTo>
                    <a:pt x="215926" y="247467"/>
                  </a:lnTo>
                  <a:lnTo>
                    <a:pt x="219379" y="3083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727710" y="915979"/>
              <a:ext cx="157928" cy="306865"/>
            </a:xfrm>
            <a:custGeom>
              <a:avLst/>
              <a:gdLst/>
              <a:ahLst/>
              <a:cxnLst/>
              <a:rect l="0" t="0" r="0" b="0"/>
              <a:pathLst>
                <a:path w="157928" h="306865">
                  <a:moveTo>
                    <a:pt x="0" y="21057"/>
                  </a:moveTo>
                  <a:lnTo>
                    <a:pt x="14654" y="83149"/>
                  </a:lnTo>
                  <a:lnTo>
                    <a:pt x="29368" y="142940"/>
                  </a:lnTo>
                  <a:lnTo>
                    <a:pt x="45876" y="193781"/>
                  </a:lnTo>
                  <a:lnTo>
                    <a:pt x="62527" y="257123"/>
                  </a:lnTo>
                  <a:lnTo>
                    <a:pt x="82671" y="304123"/>
                  </a:lnTo>
                  <a:lnTo>
                    <a:pt x="87869" y="306864"/>
                  </a:lnTo>
                  <a:lnTo>
                    <a:pt x="92504" y="304012"/>
                  </a:lnTo>
                  <a:lnTo>
                    <a:pt x="100774" y="288364"/>
                  </a:lnTo>
                  <a:lnTo>
                    <a:pt x="119191" y="232397"/>
                  </a:lnTo>
                  <a:lnTo>
                    <a:pt x="126099" y="174024"/>
                  </a:lnTo>
                  <a:lnTo>
                    <a:pt x="137515" y="119339"/>
                  </a:lnTo>
                  <a:lnTo>
                    <a:pt x="147267" y="56400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90060" y="940275"/>
              <a:ext cx="269575" cy="271433"/>
            </a:xfrm>
            <a:custGeom>
              <a:avLst/>
              <a:gdLst/>
              <a:ahLst/>
              <a:cxnLst/>
              <a:rect l="0" t="0" r="0" b="0"/>
              <a:pathLst>
                <a:path w="269575" h="271433">
                  <a:moveTo>
                    <a:pt x="48220" y="70460"/>
                  </a:moveTo>
                  <a:lnTo>
                    <a:pt x="66201" y="86101"/>
                  </a:lnTo>
                  <a:lnTo>
                    <a:pt x="117961" y="105304"/>
                  </a:lnTo>
                  <a:lnTo>
                    <a:pt x="178893" y="102733"/>
                  </a:lnTo>
                  <a:lnTo>
                    <a:pt x="221729" y="93021"/>
                  </a:lnTo>
                  <a:lnTo>
                    <a:pt x="245827" y="82047"/>
                  </a:lnTo>
                  <a:lnTo>
                    <a:pt x="261997" y="66251"/>
                  </a:lnTo>
                  <a:lnTo>
                    <a:pt x="267947" y="57126"/>
                  </a:lnTo>
                  <a:lnTo>
                    <a:pt x="269574" y="47533"/>
                  </a:lnTo>
                  <a:lnTo>
                    <a:pt x="265142" y="27515"/>
                  </a:lnTo>
                  <a:lnTo>
                    <a:pt x="259515" y="19603"/>
                  </a:lnTo>
                  <a:lnTo>
                    <a:pt x="243904" y="7693"/>
                  </a:lnTo>
                  <a:lnTo>
                    <a:pt x="209795" y="0"/>
                  </a:lnTo>
                  <a:lnTo>
                    <a:pt x="186711" y="4440"/>
                  </a:lnTo>
                  <a:lnTo>
                    <a:pt x="126595" y="25631"/>
                  </a:lnTo>
                  <a:lnTo>
                    <a:pt x="73214" y="51400"/>
                  </a:lnTo>
                  <a:lnTo>
                    <a:pt x="29110" y="82293"/>
                  </a:lnTo>
                  <a:lnTo>
                    <a:pt x="12041" y="97556"/>
                  </a:lnTo>
                  <a:lnTo>
                    <a:pt x="2895" y="121497"/>
                  </a:lnTo>
                  <a:lnTo>
                    <a:pt x="0" y="149295"/>
                  </a:lnTo>
                  <a:lnTo>
                    <a:pt x="2612" y="173348"/>
                  </a:lnTo>
                  <a:lnTo>
                    <a:pt x="10792" y="192617"/>
                  </a:lnTo>
                  <a:lnTo>
                    <a:pt x="40696" y="229641"/>
                  </a:lnTo>
                  <a:lnTo>
                    <a:pt x="75756" y="254755"/>
                  </a:lnTo>
                  <a:lnTo>
                    <a:pt x="115780" y="271425"/>
                  </a:lnTo>
                  <a:lnTo>
                    <a:pt x="172728" y="271432"/>
                  </a:lnTo>
                  <a:lnTo>
                    <a:pt x="185090" y="2705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177417" y="937036"/>
              <a:ext cx="150418" cy="294064"/>
            </a:xfrm>
            <a:custGeom>
              <a:avLst/>
              <a:gdLst/>
              <a:ahLst/>
              <a:cxnLst/>
              <a:rect l="0" t="0" r="0" b="0"/>
              <a:pathLst>
                <a:path w="150418" h="294064">
                  <a:moveTo>
                    <a:pt x="13547" y="115813"/>
                  </a:moveTo>
                  <a:lnTo>
                    <a:pt x="2368" y="132581"/>
                  </a:lnTo>
                  <a:lnTo>
                    <a:pt x="0" y="153291"/>
                  </a:lnTo>
                  <a:lnTo>
                    <a:pt x="8011" y="204715"/>
                  </a:lnTo>
                  <a:lnTo>
                    <a:pt x="29264" y="259933"/>
                  </a:lnTo>
                  <a:lnTo>
                    <a:pt x="42369" y="287881"/>
                  </a:lnTo>
                  <a:lnTo>
                    <a:pt x="47969" y="293696"/>
                  </a:lnTo>
                  <a:lnTo>
                    <a:pt x="52873" y="294063"/>
                  </a:lnTo>
                  <a:lnTo>
                    <a:pt x="57311" y="290799"/>
                  </a:lnTo>
                  <a:lnTo>
                    <a:pt x="59101" y="283943"/>
                  </a:lnTo>
                  <a:lnTo>
                    <a:pt x="57970" y="263847"/>
                  </a:lnTo>
                  <a:lnTo>
                    <a:pt x="39306" y="205583"/>
                  </a:lnTo>
                  <a:lnTo>
                    <a:pt x="19328" y="147800"/>
                  </a:lnTo>
                  <a:lnTo>
                    <a:pt x="17286" y="120671"/>
                  </a:lnTo>
                  <a:lnTo>
                    <a:pt x="23883" y="84497"/>
                  </a:lnTo>
                  <a:lnTo>
                    <a:pt x="34128" y="58221"/>
                  </a:lnTo>
                  <a:lnTo>
                    <a:pt x="49600" y="40304"/>
                  </a:lnTo>
                  <a:lnTo>
                    <a:pt x="88128" y="19269"/>
                  </a:lnTo>
                  <a:lnTo>
                    <a:pt x="1504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411239" y="934017"/>
              <a:ext cx="221746" cy="291108"/>
            </a:xfrm>
            <a:custGeom>
              <a:avLst/>
              <a:gdLst/>
              <a:ahLst/>
              <a:cxnLst/>
              <a:rect l="0" t="0" r="0" b="0"/>
              <a:pathLst>
                <a:path w="221746" h="291108">
                  <a:moveTo>
                    <a:pt x="190336" y="13547"/>
                  </a:moveTo>
                  <a:lnTo>
                    <a:pt x="167979" y="2369"/>
                  </a:lnTo>
                  <a:lnTo>
                    <a:pt x="144525" y="0"/>
                  </a:lnTo>
                  <a:lnTo>
                    <a:pt x="91340" y="8012"/>
                  </a:lnTo>
                  <a:lnTo>
                    <a:pt x="55329" y="23086"/>
                  </a:lnTo>
                  <a:lnTo>
                    <a:pt x="28021" y="42370"/>
                  </a:lnTo>
                  <a:lnTo>
                    <a:pt x="5112" y="68491"/>
                  </a:lnTo>
                  <a:lnTo>
                    <a:pt x="0" y="91389"/>
                  </a:lnTo>
                  <a:lnTo>
                    <a:pt x="274" y="104046"/>
                  </a:lnTo>
                  <a:lnTo>
                    <a:pt x="3967" y="113654"/>
                  </a:lnTo>
                  <a:lnTo>
                    <a:pt x="17428" y="127449"/>
                  </a:lnTo>
                  <a:lnTo>
                    <a:pt x="64241" y="145838"/>
                  </a:lnTo>
                  <a:lnTo>
                    <a:pt x="111770" y="157120"/>
                  </a:lnTo>
                  <a:lnTo>
                    <a:pt x="173994" y="171412"/>
                  </a:lnTo>
                  <a:lnTo>
                    <a:pt x="197110" y="179636"/>
                  </a:lnTo>
                  <a:lnTo>
                    <a:pt x="215183" y="191090"/>
                  </a:lnTo>
                  <a:lnTo>
                    <a:pt x="219769" y="199759"/>
                  </a:lnTo>
                  <a:lnTo>
                    <a:pt x="221745" y="221870"/>
                  </a:lnTo>
                  <a:lnTo>
                    <a:pt x="215603" y="244176"/>
                  </a:lnTo>
                  <a:lnTo>
                    <a:pt x="210691" y="255037"/>
                  </a:lnTo>
                  <a:lnTo>
                    <a:pt x="195873" y="270225"/>
                  </a:lnTo>
                  <a:lnTo>
                    <a:pt x="164680" y="285352"/>
                  </a:lnTo>
                  <a:lnTo>
                    <a:pt x="139159" y="291107"/>
                  </a:lnTo>
                  <a:lnTo>
                    <a:pt x="84647" y="285270"/>
                  </a:lnTo>
                  <a:lnTo>
                    <a:pt x="52176" y="276162"/>
                  </a:lnTo>
                  <a:lnTo>
                    <a:pt x="32408" y="2662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720030" y="950407"/>
              <a:ext cx="279716" cy="257654"/>
            </a:xfrm>
            <a:custGeom>
              <a:avLst/>
              <a:gdLst/>
              <a:ahLst/>
              <a:cxnLst/>
              <a:rect l="0" t="0" r="0" b="0"/>
              <a:pathLst>
                <a:path w="279716" h="257654">
                  <a:moveTo>
                    <a:pt x="18416" y="102442"/>
                  </a:moveTo>
                  <a:lnTo>
                    <a:pt x="55893" y="94109"/>
                  </a:lnTo>
                  <a:lnTo>
                    <a:pt x="93861" y="95684"/>
                  </a:lnTo>
                  <a:lnTo>
                    <a:pt x="148612" y="101107"/>
                  </a:lnTo>
                  <a:lnTo>
                    <a:pt x="204487" y="99839"/>
                  </a:lnTo>
                  <a:lnTo>
                    <a:pt x="257464" y="79485"/>
                  </a:lnTo>
                  <a:lnTo>
                    <a:pt x="269028" y="73099"/>
                  </a:lnTo>
                  <a:lnTo>
                    <a:pt x="275568" y="64163"/>
                  </a:lnTo>
                  <a:lnTo>
                    <a:pt x="279715" y="41755"/>
                  </a:lnTo>
                  <a:lnTo>
                    <a:pt x="276843" y="32738"/>
                  </a:lnTo>
                  <a:lnTo>
                    <a:pt x="271419" y="25557"/>
                  </a:lnTo>
                  <a:lnTo>
                    <a:pt x="254864" y="14459"/>
                  </a:lnTo>
                  <a:lnTo>
                    <a:pt x="218066" y="2804"/>
                  </a:lnTo>
                  <a:lnTo>
                    <a:pt x="170637" y="0"/>
                  </a:lnTo>
                  <a:lnTo>
                    <a:pt x="120710" y="6058"/>
                  </a:lnTo>
                  <a:lnTo>
                    <a:pt x="75761" y="17602"/>
                  </a:lnTo>
                  <a:lnTo>
                    <a:pt x="47023" y="33150"/>
                  </a:lnTo>
                  <a:lnTo>
                    <a:pt x="28010" y="51759"/>
                  </a:lnTo>
                  <a:lnTo>
                    <a:pt x="6273" y="92301"/>
                  </a:lnTo>
                  <a:lnTo>
                    <a:pt x="0" y="129203"/>
                  </a:lnTo>
                  <a:lnTo>
                    <a:pt x="6285" y="175189"/>
                  </a:lnTo>
                  <a:lnTo>
                    <a:pt x="16641" y="206275"/>
                  </a:lnTo>
                  <a:lnTo>
                    <a:pt x="27766" y="223070"/>
                  </a:lnTo>
                  <a:lnTo>
                    <a:pt x="43628" y="235213"/>
                  </a:lnTo>
                  <a:lnTo>
                    <a:pt x="87997" y="252541"/>
                  </a:lnTo>
                  <a:lnTo>
                    <a:pt x="150226" y="257653"/>
                  </a:lnTo>
                  <a:lnTo>
                    <a:pt x="203246" y="251731"/>
                  </a:lnTo>
                  <a:lnTo>
                    <a:pt x="218457" y="2498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510888" y="1417434"/>
              <a:ext cx="240506" cy="223715"/>
            </a:xfrm>
            <a:custGeom>
              <a:avLst/>
              <a:gdLst/>
              <a:ahLst/>
              <a:cxnLst/>
              <a:rect l="0" t="0" r="0" b="0"/>
              <a:pathLst>
                <a:path w="240506" h="223715">
                  <a:moveTo>
                    <a:pt x="164386" y="24970"/>
                  </a:moveTo>
                  <a:lnTo>
                    <a:pt x="175565" y="13791"/>
                  </a:lnTo>
                  <a:lnTo>
                    <a:pt x="174178" y="9329"/>
                  </a:lnTo>
                  <a:lnTo>
                    <a:pt x="160160" y="1251"/>
                  </a:lnTo>
                  <a:lnTo>
                    <a:pt x="138331" y="0"/>
                  </a:lnTo>
                  <a:lnTo>
                    <a:pt x="91779" y="8729"/>
                  </a:lnTo>
                  <a:lnTo>
                    <a:pt x="59425" y="29516"/>
                  </a:lnTo>
                  <a:lnTo>
                    <a:pt x="10613" y="88540"/>
                  </a:lnTo>
                  <a:lnTo>
                    <a:pt x="2456" y="112495"/>
                  </a:lnTo>
                  <a:lnTo>
                    <a:pt x="0" y="137569"/>
                  </a:lnTo>
                  <a:lnTo>
                    <a:pt x="2809" y="160412"/>
                  </a:lnTo>
                  <a:lnTo>
                    <a:pt x="11076" y="179143"/>
                  </a:lnTo>
                  <a:lnTo>
                    <a:pt x="23718" y="195267"/>
                  </a:lnTo>
                  <a:lnTo>
                    <a:pt x="41036" y="210232"/>
                  </a:lnTo>
                  <a:lnTo>
                    <a:pt x="63550" y="218442"/>
                  </a:lnTo>
                  <a:lnTo>
                    <a:pt x="116132" y="223714"/>
                  </a:lnTo>
                  <a:lnTo>
                    <a:pt x="152039" y="219038"/>
                  </a:lnTo>
                  <a:lnTo>
                    <a:pt x="184905" y="204654"/>
                  </a:lnTo>
                  <a:lnTo>
                    <a:pt x="216868" y="179985"/>
                  </a:lnTo>
                  <a:lnTo>
                    <a:pt x="231775" y="157426"/>
                  </a:lnTo>
                  <a:lnTo>
                    <a:pt x="237388" y="144860"/>
                  </a:lnTo>
                  <a:lnTo>
                    <a:pt x="240505" y="115299"/>
                  </a:lnTo>
                  <a:lnTo>
                    <a:pt x="236822" y="86173"/>
                  </a:lnTo>
                  <a:lnTo>
                    <a:pt x="221594" y="56622"/>
                  </a:lnTo>
                  <a:lnTo>
                    <a:pt x="208919" y="40597"/>
                  </a:lnTo>
                  <a:lnTo>
                    <a:pt x="201094" y="36558"/>
                  </a:lnTo>
                  <a:lnTo>
                    <a:pt x="183041" y="35189"/>
                  </a:lnTo>
                  <a:lnTo>
                    <a:pt x="166438" y="41600"/>
                  </a:lnTo>
                  <a:lnTo>
                    <a:pt x="143330" y="56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866383" y="1436546"/>
              <a:ext cx="164142" cy="517505"/>
            </a:xfrm>
            <a:custGeom>
              <a:avLst/>
              <a:gdLst/>
              <a:ahLst/>
              <a:cxnLst/>
              <a:rect l="0" t="0" r="0" b="0"/>
              <a:pathLst>
                <a:path w="164142" h="517505">
                  <a:moveTo>
                    <a:pt x="19462" y="216427"/>
                  </a:moveTo>
                  <a:lnTo>
                    <a:pt x="19462" y="265359"/>
                  </a:lnTo>
                  <a:lnTo>
                    <a:pt x="19462" y="316324"/>
                  </a:lnTo>
                  <a:lnTo>
                    <a:pt x="19462" y="369639"/>
                  </a:lnTo>
                  <a:lnTo>
                    <a:pt x="25050" y="423986"/>
                  </a:lnTo>
                  <a:lnTo>
                    <a:pt x="29014" y="484158"/>
                  </a:lnTo>
                  <a:lnTo>
                    <a:pt x="29700" y="517504"/>
                  </a:lnTo>
                  <a:lnTo>
                    <a:pt x="28734" y="497358"/>
                  </a:lnTo>
                  <a:lnTo>
                    <a:pt x="20913" y="442026"/>
                  </a:lnTo>
                  <a:lnTo>
                    <a:pt x="18579" y="387895"/>
                  </a:lnTo>
                  <a:lnTo>
                    <a:pt x="11184" y="332143"/>
                  </a:lnTo>
                  <a:lnTo>
                    <a:pt x="6480" y="280739"/>
                  </a:lnTo>
                  <a:lnTo>
                    <a:pt x="1994" y="237992"/>
                  </a:lnTo>
                  <a:lnTo>
                    <a:pt x="0" y="195596"/>
                  </a:lnTo>
                  <a:lnTo>
                    <a:pt x="4466" y="132266"/>
                  </a:lnTo>
                  <a:lnTo>
                    <a:pt x="7610" y="74638"/>
                  </a:lnTo>
                  <a:lnTo>
                    <a:pt x="14130" y="31696"/>
                  </a:lnTo>
                  <a:lnTo>
                    <a:pt x="26451" y="11102"/>
                  </a:lnTo>
                  <a:lnTo>
                    <a:pt x="34650" y="2335"/>
                  </a:lnTo>
                  <a:lnTo>
                    <a:pt x="44795" y="0"/>
                  </a:lnTo>
                  <a:lnTo>
                    <a:pt x="68545" y="6764"/>
                  </a:lnTo>
                  <a:lnTo>
                    <a:pt x="88460" y="21468"/>
                  </a:lnTo>
                  <a:lnTo>
                    <a:pt x="142018" y="84794"/>
                  </a:lnTo>
                  <a:lnTo>
                    <a:pt x="157680" y="112694"/>
                  </a:lnTo>
                  <a:lnTo>
                    <a:pt x="164141" y="148777"/>
                  </a:lnTo>
                  <a:lnTo>
                    <a:pt x="159413" y="169203"/>
                  </a:lnTo>
                  <a:lnTo>
                    <a:pt x="154877" y="177926"/>
                  </a:lnTo>
                  <a:lnTo>
                    <a:pt x="140477" y="190737"/>
                  </a:lnTo>
                  <a:lnTo>
                    <a:pt x="131724" y="195791"/>
                  </a:lnTo>
                  <a:lnTo>
                    <a:pt x="109520" y="198287"/>
                  </a:lnTo>
                  <a:lnTo>
                    <a:pt x="52985" y="188519"/>
                  </a:lnTo>
                  <a:lnTo>
                    <a:pt x="19462" y="1848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068188" y="1414835"/>
              <a:ext cx="198116" cy="220928"/>
            </a:xfrm>
            <a:custGeom>
              <a:avLst/>
              <a:gdLst/>
              <a:ahLst/>
              <a:cxnLst/>
              <a:rect l="0" t="0" r="0" b="0"/>
              <a:pathLst>
                <a:path w="198116" h="220928">
                  <a:moveTo>
                    <a:pt x="38755" y="111797"/>
                  </a:moveTo>
                  <a:lnTo>
                    <a:pt x="55523" y="117386"/>
                  </a:lnTo>
                  <a:lnTo>
                    <a:pt x="73113" y="117010"/>
                  </a:lnTo>
                  <a:lnTo>
                    <a:pt x="124518" y="104078"/>
                  </a:lnTo>
                  <a:lnTo>
                    <a:pt x="160743" y="92872"/>
                  </a:lnTo>
                  <a:lnTo>
                    <a:pt x="179149" y="81549"/>
                  </a:lnTo>
                  <a:lnTo>
                    <a:pt x="192010" y="65598"/>
                  </a:lnTo>
                  <a:lnTo>
                    <a:pt x="197077" y="56431"/>
                  </a:lnTo>
                  <a:lnTo>
                    <a:pt x="198115" y="47980"/>
                  </a:lnTo>
                  <a:lnTo>
                    <a:pt x="193031" y="32351"/>
                  </a:lnTo>
                  <a:lnTo>
                    <a:pt x="171423" y="10398"/>
                  </a:lnTo>
                  <a:lnTo>
                    <a:pt x="149581" y="2390"/>
                  </a:lnTo>
                  <a:lnTo>
                    <a:pt x="124276" y="0"/>
                  </a:lnTo>
                  <a:lnTo>
                    <a:pt x="97431" y="2838"/>
                  </a:lnTo>
                  <a:lnTo>
                    <a:pt x="73022" y="14238"/>
                  </a:lnTo>
                  <a:lnTo>
                    <a:pt x="20391" y="52936"/>
                  </a:lnTo>
                  <a:lnTo>
                    <a:pt x="7976" y="71598"/>
                  </a:lnTo>
                  <a:lnTo>
                    <a:pt x="0" y="113014"/>
                  </a:lnTo>
                  <a:lnTo>
                    <a:pt x="3225" y="156741"/>
                  </a:lnTo>
                  <a:lnTo>
                    <a:pt x="11656" y="178955"/>
                  </a:lnTo>
                  <a:lnTo>
                    <a:pt x="17179" y="188154"/>
                  </a:lnTo>
                  <a:lnTo>
                    <a:pt x="32675" y="201496"/>
                  </a:lnTo>
                  <a:lnTo>
                    <a:pt x="71219" y="219592"/>
                  </a:lnTo>
                  <a:lnTo>
                    <a:pt x="94907" y="220927"/>
                  </a:lnTo>
                  <a:lnTo>
                    <a:pt x="154569" y="217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350818" y="1421347"/>
              <a:ext cx="114094" cy="263989"/>
            </a:xfrm>
            <a:custGeom>
              <a:avLst/>
              <a:gdLst/>
              <a:ahLst/>
              <a:cxnLst/>
              <a:rect l="0" t="0" r="0" b="0"/>
              <a:pathLst>
                <a:path w="114094" h="263989">
                  <a:moveTo>
                    <a:pt x="8808" y="84228"/>
                  </a:moveTo>
                  <a:lnTo>
                    <a:pt x="11928" y="138372"/>
                  </a:lnTo>
                  <a:lnTo>
                    <a:pt x="23463" y="193319"/>
                  </a:lnTo>
                  <a:lnTo>
                    <a:pt x="40476" y="251798"/>
                  </a:lnTo>
                  <a:lnTo>
                    <a:pt x="43958" y="262622"/>
                  </a:lnTo>
                  <a:lnTo>
                    <a:pt x="45110" y="263988"/>
                  </a:lnTo>
                  <a:lnTo>
                    <a:pt x="39972" y="239136"/>
                  </a:lnTo>
                  <a:lnTo>
                    <a:pt x="17868" y="188223"/>
                  </a:lnTo>
                  <a:lnTo>
                    <a:pt x="6985" y="160863"/>
                  </a:lnTo>
                  <a:lnTo>
                    <a:pt x="0" y="105171"/>
                  </a:lnTo>
                  <a:lnTo>
                    <a:pt x="4209" y="49110"/>
                  </a:lnTo>
                  <a:lnTo>
                    <a:pt x="13004" y="27286"/>
                  </a:lnTo>
                  <a:lnTo>
                    <a:pt x="18625" y="18190"/>
                  </a:lnTo>
                  <a:lnTo>
                    <a:pt x="28221" y="12127"/>
                  </a:lnTo>
                  <a:lnTo>
                    <a:pt x="79410" y="2395"/>
                  </a:lnTo>
                  <a:lnTo>
                    <a:pt x="1140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470458" y="1529782"/>
              <a:ext cx="268196" cy="196892"/>
            </a:xfrm>
            <a:custGeom>
              <a:avLst/>
              <a:gdLst/>
              <a:ahLst/>
              <a:cxnLst/>
              <a:rect l="0" t="0" r="0" b="0"/>
              <a:pathLst>
                <a:path w="268196" h="196892">
                  <a:moveTo>
                    <a:pt x="205024" y="70549"/>
                  </a:moveTo>
                  <a:lnTo>
                    <a:pt x="170126" y="26587"/>
                  </a:lnTo>
                  <a:lnTo>
                    <a:pt x="140871" y="7480"/>
                  </a:lnTo>
                  <a:lnTo>
                    <a:pt x="104387" y="0"/>
                  </a:lnTo>
                  <a:lnTo>
                    <a:pt x="80748" y="4489"/>
                  </a:lnTo>
                  <a:lnTo>
                    <a:pt x="27482" y="32951"/>
                  </a:lnTo>
                  <a:lnTo>
                    <a:pt x="10693" y="46430"/>
                  </a:lnTo>
                  <a:lnTo>
                    <a:pt x="1671" y="69578"/>
                  </a:lnTo>
                  <a:lnTo>
                    <a:pt x="0" y="97024"/>
                  </a:lnTo>
                  <a:lnTo>
                    <a:pt x="7057" y="120920"/>
                  </a:lnTo>
                  <a:lnTo>
                    <a:pt x="30652" y="156451"/>
                  </a:lnTo>
                  <a:lnTo>
                    <a:pt x="44077" y="171509"/>
                  </a:lnTo>
                  <a:lnTo>
                    <a:pt x="53272" y="175290"/>
                  </a:lnTo>
                  <a:lnTo>
                    <a:pt x="75968" y="176372"/>
                  </a:lnTo>
                  <a:lnTo>
                    <a:pt x="98532" y="166715"/>
                  </a:lnTo>
                  <a:lnTo>
                    <a:pt x="127848" y="141546"/>
                  </a:lnTo>
                  <a:lnTo>
                    <a:pt x="142647" y="120821"/>
                  </a:lnTo>
                  <a:lnTo>
                    <a:pt x="156386" y="82845"/>
                  </a:lnTo>
                  <a:lnTo>
                    <a:pt x="160977" y="51315"/>
                  </a:lnTo>
                  <a:lnTo>
                    <a:pt x="161622" y="53047"/>
                  </a:lnTo>
                  <a:lnTo>
                    <a:pt x="165080" y="100696"/>
                  </a:lnTo>
                  <a:lnTo>
                    <a:pt x="180841" y="133294"/>
                  </a:lnTo>
                  <a:lnTo>
                    <a:pt x="217014" y="172630"/>
                  </a:lnTo>
                  <a:lnTo>
                    <a:pt x="236089" y="186109"/>
                  </a:lnTo>
                  <a:lnTo>
                    <a:pt x="268195" y="1968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822966" y="1252891"/>
              <a:ext cx="31501" cy="505369"/>
            </a:xfrm>
            <a:custGeom>
              <a:avLst/>
              <a:gdLst/>
              <a:ahLst/>
              <a:cxnLst/>
              <a:rect l="0" t="0" r="0" b="0"/>
              <a:pathLst>
                <a:path w="31501" h="505369">
                  <a:moveTo>
                    <a:pt x="10443" y="0"/>
                  </a:moveTo>
                  <a:lnTo>
                    <a:pt x="2110" y="54144"/>
                  </a:lnTo>
                  <a:lnTo>
                    <a:pt x="348" y="109091"/>
                  </a:lnTo>
                  <a:lnTo>
                    <a:pt x="0" y="166175"/>
                  </a:lnTo>
                  <a:lnTo>
                    <a:pt x="3051" y="229443"/>
                  </a:lnTo>
                  <a:lnTo>
                    <a:pt x="8983" y="287347"/>
                  </a:lnTo>
                  <a:lnTo>
                    <a:pt x="11324" y="349911"/>
                  </a:lnTo>
                  <a:lnTo>
                    <a:pt x="18719" y="404730"/>
                  </a:lnTo>
                  <a:lnTo>
                    <a:pt x="26116" y="460012"/>
                  </a:lnTo>
                  <a:lnTo>
                    <a:pt x="3150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664954" y="1463461"/>
              <a:ext cx="294798" cy="10529"/>
            </a:xfrm>
            <a:custGeom>
              <a:avLst/>
              <a:gdLst/>
              <a:ahLst/>
              <a:cxnLst/>
              <a:rect l="0" t="0" r="0" b="0"/>
              <a:pathLst>
                <a:path w="294798" h="10529">
                  <a:moveTo>
                    <a:pt x="294797" y="0"/>
                  </a:moveTo>
                  <a:lnTo>
                    <a:pt x="237532" y="0"/>
                  </a:lnTo>
                  <a:lnTo>
                    <a:pt x="182230" y="5589"/>
                  </a:lnTo>
                  <a:lnTo>
                    <a:pt x="120699" y="9552"/>
                  </a:lnTo>
                  <a:lnTo>
                    <a:pt x="70728" y="10239"/>
                  </a:lnTo>
                  <a:lnTo>
                    <a:pt x="20686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023356" y="1568746"/>
              <a:ext cx="10095" cy="157928"/>
            </a:xfrm>
            <a:custGeom>
              <a:avLst/>
              <a:gdLst/>
              <a:ahLst/>
              <a:cxnLst/>
              <a:rect l="0" t="0" r="0" b="0"/>
              <a:pathLst>
                <a:path w="10095" h="157928">
                  <a:moveTo>
                    <a:pt x="10094" y="0"/>
                  </a:moveTo>
                  <a:lnTo>
                    <a:pt x="1762" y="37477"/>
                  </a:lnTo>
                  <a:lnTo>
                    <a:pt x="0" y="94490"/>
                  </a:lnTo>
                  <a:lnTo>
                    <a:pt x="10094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012394" y="137923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130894" y="1537160"/>
              <a:ext cx="132905" cy="233992"/>
            </a:xfrm>
            <a:custGeom>
              <a:avLst/>
              <a:gdLst/>
              <a:ahLst/>
              <a:cxnLst/>
              <a:rect l="0" t="0" r="0" b="0"/>
              <a:pathLst>
                <a:path w="132905" h="233992">
                  <a:moveTo>
                    <a:pt x="102598" y="0"/>
                  </a:moveTo>
                  <a:lnTo>
                    <a:pt x="80241" y="0"/>
                  </a:lnTo>
                  <a:lnTo>
                    <a:pt x="63026" y="6239"/>
                  </a:lnTo>
                  <a:lnTo>
                    <a:pt x="32910" y="29309"/>
                  </a:lnTo>
                  <a:lnTo>
                    <a:pt x="17089" y="60677"/>
                  </a:lnTo>
                  <a:lnTo>
                    <a:pt x="2433" y="113198"/>
                  </a:lnTo>
                  <a:lnTo>
                    <a:pt x="0" y="153513"/>
                  </a:lnTo>
                  <a:lnTo>
                    <a:pt x="7338" y="188205"/>
                  </a:lnTo>
                  <a:lnTo>
                    <a:pt x="17756" y="209989"/>
                  </a:lnTo>
                  <a:lnTo>
                    <a:pt x="33305" y="225130"/>
                  </a:lnTo>
                  <a:lnTo>
                    <a:pt x="42364" y="230805"/>
                  </a:lnTo>
                  <a:lnTo>
                    <a:pt x="61789" y="233991"/>
                  </a:lnTo>
                  <a:lnTo>
                    <a:pt x="71883" y="233203"/>
                  </a:lnTo>
                  <a:lnTo>
                    <a:pt x="89337" y="226088"/>
                  </a:lnTo>
                  <a:lnTo>
                    <a:pt x="97266" y="220916"/>
                  </a:lnTo>
                  <a:lnTo>
                    <a:pt x="119605" y="191279"/>
                  </a:lnTo>
                  <a:lnTo>
                    <a:pt x="129864" y="152862"/>
                  </a:lnTo>
                  <a:lnTo>
                    <a:pt x="132904" y="106254"/>
                  </a:lnTo>
                  <a:lnTo>
                    <a:pt x="127375" y="78809"/>
                  </a:lnTo>
                  <a:lnTo>
                    <a:pt x="115950" y="56083"/>
                  </a:lnTo>
                  <a:lnTo>
                    <a:pt x="99173" y="38184"/>
                  </a:lnTo>
                  <a:lnTo>
                    <a:pt x="80019" y="28669"/>
                  </a:lnTo>
                  <a:lnTo>
                    <a:pt x="49956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328249" y="1495109"/>
              <a:ext cx="242156" cy="326322"/>
            </a:xfrm>
            <a:custGeom>
              <a:avLst/>
              <a:gdLst/>
              <a:ahLst/>
              <a:cxnLst/>
              <a:rect l="0" t="0" r="0" b="0"/>
              <a:pathLst>
                <a:path w="242156" h="326322">
                  <a:moveTo>
                    <a:pt x="0" y="94694"/>
                  </a:moveTo>
                  <a:lnTo>
                    <a:pt x="3119" y="148838"/>
                  </a:lnTo>
                  <a:lnTo>
                    <a:pt x="9064" y="209374"/>
                  </a:lnTo>
                  <a:lnTo>
                    <a:pt x="17475" y="269252"/>
                  </a:lnTo>
                  <a:lnTo>
                    <a:pt x="18826" y="302652"/>
                  </a:lnTo>
                  <a:lnTo>
                    <a:pt x="17230" y="301183"/>
                  </a:lnTo>
                  <a:lnTo>
                    <a:pt x="6262" y="265203"/>
                  </a:lnTo>
                  <a:lnTo>
                    <a:pt x="1855" y="215405"/>
                  </a:lnTo>
                  <a:lnTo>
                    <a:pt x="549" y="167375"/>
                  </a:lnTo>
                  <a:lnTo>
                    <a:pt x="162" y="117919"/>
                  </a:lnTo>
                  <a:lnTo>
                    <a:pt x="9607" y="58381"/>
                  </a:lnTo>
                  <a:lnTo>
                    <a:pt x="20258" y="34101"/>
                  </a:lnTo>
                  <a:lnTo>
                    <a:pt x="39029" y="14731"/>
                  </a:lnTo>
                  <a:lnTo>
                    <a:pt x="50586" y="6290"/>
                  </a:lnTo>
                  <a:lnTo>
                    <a:pt x="75905" y="31"/>
                  </a:lnTo>
                  <a:lnTo>
                    <a:pt x="89207" y="0"/>
                  </a:lnTo>
                  <a:lnTo>
                    <a:pt x="113347" y="9324"/>
                  </a:lnTo>
                  <a:lnTo>
                    <a:pt x="134604" y="26336"/>
                  </a:lnTo>
                  <a:lnTo>
                    <a:pt x="164195" y="72265"/>
                  </a:lnTo>
                  <a:lnTo>
                    <a:pt x="185442" y="126099"/>
                  </a:lnTo>
                  <a:lnTo>
                    <a:pt x="203049" y="174597"/>
                  </a:lnTo>
                  <a:lnTo>
                    <a:pt x="218870" y="225993"/>
                  </a:lnTo>
                  <a:lnTo>
                    <a:pt x="230966" y="279436"/>
                  </a:lnTo>
                  <a:lnTo>
                    <a:pt x="242155" y="3263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167455" y="2468779"/>
            <a:ext cx="4844318" cy="1255839"/>
            <a:chOff x="1167455" y="2468779"/>
            <a:chExt cx="4844318" cy="1255839"/>
          </a:xfrm>
        </p:grpSpPr>
        <p:sp>
          <p:nvSpPr>
            <p:cNvPr id="36" name="Freeform 35"/>
            <p:cNvSpPr/>
            <p:nvPr/>
          </p:nvSpPr>
          <p:spPr>
            <a:xfrm>
              <a:off x="1167455" y="2468779"/>
              <a:ext cx="1706825" cy="1255839"/>
            </a:xfrm>
            <a:custGeom>
              <a:avLst/>
              <a:gdLst/>
              <a:ahLst/>
              <a:cxnLst/>
              <a:rect l="0" t="0" r="0" b="0"/>
              <a:pathLst>
                <a:path w="1706825" h="1255839">
                  <a:moveTo>
                    <a:pt x="1706824" y="173874"/>
                  </a:moveTo>
                  <a:lnTo>
                    <a:pt x="1701235" y="151517"/>
                  </a:lnTo>
                  <a:lnTo>
                    <a:pt x="1689133" y="134301"/>
                  </a:lnTo>
                  <a:lnTo>
                    <a:pt x="1641589" y="98596"/>
                  </a:lnTo>
                  <a:lnTo>
                    <a:pt x="1578477" y="70229"/>
                  </a:lnTo>
                  <a:lnTo>
                    <a:pt x="1516094" y="51257"/>
                  </a:lnTo>
                  <a:lnTo>
                    <a:pt x="1469248" y="40576"/>
                  </a:lnTo>
                  <a:lnTo>
                    <a:pt x="1418322" y="31173"/>
                  </a:lnTo>
                  <a:lnTo>
                    <a:pt x="1366189" y="26697"/>
                  </a:lnTo>
                  <a:lnTo>
                    <a:pt x="1312527" y="18481"/>
                  </a:lnTo>
                  <a:lnTo>
                    <a:pt x="1251524" y="9808"/>
                  </a:lnTo>
                  <a:lnTo>
                    <a:pt x="1205771" y="7369"/>
                  </a:lnTo>
                  <a:lnTo>
                    <a:pt x="1158141" y="6285"/>
                  </a:lnTo>
                  <a:lnTo>
                    <a:pt x="1110845" y="4633"/>
                  </a:lnTo>
                  <a:lnTo>
                    <a:pt x="1066428" y="0"/>
                  </a:lnTo>
                  <a:lnTo>
                    <a:pt x="1020171" y="280"/>
                  </a:lnTo>
                  <a:lnTo>
                    <a:pt x="973486" y="4304"/>
                  </a:lnTo>
                  <a:lnTo>
                    <a:pt x="929341" y="9992"/>
                  </a:lnTo>
                  <a:lnTo>
                    <a:pt x="886324" y="16419"/>
                  </a:lnTo>
                  <a:lnTo>
                    <a:pt x="843809" y="23175"/>
                  </a:lnTo>
                  <a:lnTo>
                    <a:pt x="780412" y="34726"/>
                  </a:lnTo>
                  <a:lnTo>
                    <a:pt x="717174" y="52446"/>
                  </a:lnTo>
                  <a:lnTo>
                    <a:pt x="653983" y="72514"/>
                  </a:lnTo>
                  <a:lnTo>
                    <a:pt x="590806" y="94448"/>
                  </a:lnTo>
                  <a:lnTo>
                    <a:pt x="527633" y="121484"/>
                  </a:lnTo>
                  <a:lnTo>
                    <a:pt x="465632" y="146003"/>
                  </a:lnTo>
                  <a:lnTo>
                    <a:pt x="409696" y="174974"/>
                  </a:lnTo>
                  <a:lnTo>
                    <a:pt x="356078" y="206955"/>
                  </a:lnTo>
                  <a:lnTo>
                    <a:pt x="304316" y="244377"/>
                  </a:lnTo>
                  <a:lnTo>
                    <a:pt x="241192" y="289056"/>
                  </a:lnTo>
                  <a:lnTo>
                    <a:pt x="196316" y="324205"/>
                  </a:lnTo>
                  <a:lnTo>
                    <a:pt x="144123" y="378004"/>
                  </a:lnTo>
                  <a:lnTo>
                    <a:pt x="89351" y="439357"/>
                  </a:lnTo>
                  <a:lnTo>
                    <a:pt x="58133" y="493687"/>
                  </a:lnTo>
                  <a:lnTo>
                    <a:pt x="25486" y="555154"/>
                  </a:lnTo>
                  <a:lnTo>
                    <a:pt x="3274" y="609497"/>
                  </a:lnTo>
                  <a:lnTo>
                    <a:pt x="0" y="668065"/>
                  </a:lnTo>
                  <a:lnTo>
                    <a:pt x="671" y="713658"/>
                  </a:lnTo>
                  <a:lnTo>
                    <a:pt x="4168" y="772887"/>
                  </a:lnTo>
                  <a:lnTo>
                    <a:pt x="21420" y="829930"/>
                  </a:lnTo>
                  <a:lnTo>
                    <a:pt x="47358" y="885089"/>
                  </a:lnTo>
                  <a:lnTo>
                    <a:pt x="81996" y="941832"/>
                  </a:lnTo>
                  <a:lnTo>
                    <a:pt x="128483" y="995014"/>
                  </a:lnTo>
                  <a:lnTo>
                    <a:pt x="188721" y="1046558"/>
                  </a:lnTo>
                  <a:lnTo>
                    <a:pt x="243661" y="1078398"/>
                  </a:lnTo>
                  <a:lnTo>
                    <a:pt x="299574" y="1107217"/>
                  </a:lnTo>
                  <a:lnTo>
                    <a:pt x="362914" y="1136610"/>
                  </a:lnTo>
                  <a:lnTo>
                    <a:pt x="424819" y="1168759"/>
                  </a:lnTo>
                  <a:lnTo>
                    <a:pt x="475722" y="1186152"/>
                  </a:lnTo>
                  <a:lnTo>
                    <a:pt x="527850" y="1203004"/>
                  </a:lnTo>
                  <a:lnTo>
                    <a:pt x="583459" y="1215406"/>
                  </a:lnTo>
                  <a:lnTo>
                    <a:pt x="641270" y="1226490"/>
                  </a:lnTo>
                  <a:lnTo>
                    <a:pt x="698563" y="1237182"/>
                  </a:lnTo>
                  <a:lnTo>
                    <a:pt x="756873" y="1244640"/>
                  </a:lnTo>
                  <a:lnTo>
                    <a:pt x="811195" y="1249969"/>
                  </a:lnTo>
                  <a:lnTo>
                    <a:pt x="867455" y="1255838"/>
                  </a:lnTo>
                  <a:lnTo>
                    <a:pt x="925458" y="1254457"/>
                  </a:lnTo>
                  <a:lnTo>
                    <a:pt x="942153" y="1253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737409" y="2547896"/>
              <a:ext cx="501639" cy="811930"/>
            </a:xfrm>
            <a:custGeom>
              <a:avLst/>
              <a:gdLst/>
              <a:ahLst/>
              <a:cxnLst/>
              <a:rect l="0" t="0" r="0" b="0"/>
              <a:pathLst>
                <a:path w="501639" h="811930">
                  <a:moveTo>
                    <a:pt x="303505" y="811929"/>
                  </a:moveTo>
                  <a:lnTo>
                    <a:pt x="317834" y="800103"/>
                  </a:lnTo>
                  <a:lnTo>
                    <a:pt x="361220" y="758039"/>
                  </a:lnTo>
                  <a:lnTo>
                    <a:pt x="407920" y="697074"/>
                  </a:lnTo>
                  <a:lnTo>
                    <a:pt x="445352" y="641357"/>
                  </a:lnTo>
                  <a:lnTo>
                    <a:pt x="470593" y="588729"/>
                  </a:lnTo>
                  <a:lnTo>
                    <a:pt x="492780" y="533273"/>
                  </a:lnTo>
                  <a:lnTo>
                    <a:pt x="501638" y="474512"/>
                  </a:lnTo>
                  <a:lnTo>
                    <a:pt x="498674" y="422006"/>
                  </a:lnTo>
                  <a:lnTo>
                    <a:pt x="493257" y="363512"/>
                  </a:lnTo>
                  <a:lnTo>
                    <a:pt x="472084" y="307591"/>
                  </a:lnTo>
                  <a:lnTo>
                    <a:pt x="449102" y="259594"/>
                  </a:lnTo>
                  <a:lnTo>
                    <a:pt x="399606" y="202121"/>
                  </a:lnTo>
                  <a:lnTo>
                    <a:pt x="347378" y="156584"/>
                  </a:lnTo>
                  <a:lnTo>
                    <a:pt x="289673" y="122784"/>
                  </a:lnTo>
                  <a:lnTo>
                    <a:pt x="228882" y="86645"/>
                  </a:lnTo>
                  <a:lnTo>
                    <a:pt x="178171" y="63887"/>
                  </a:lnTo>
                  <a:lnTo>
                    <a:pt x="126101" y="42326"/>
                  </a:lnTo>
                  <a:lnTo>
                    <a:pt x="76748" y="24239"/>
                  </a:lnTo>
                  <a:lnTo>
                    <a:pt x="15826" y="50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21319" y="2958507"/>
              <a:ext cx="263656" cy="296239"/>
            </a:xfrm>
            <a:custGeom>
              <a:avLst/>
              <a:gdLst/>
              <a:ahLst/>
              <a:cxnLst/>
              <a:rect l="0" t="0" r="0" b="0"/>
              <a:pathLst>
                <a:path w="263656" h="296239">
                  <a:moveTo>
                    <a:pt x="21499" y="189513"/>
                  </a:moveTo>
                  <a:lnTo>
                    <a:pt x="75614" y="232175"/>
                  </a:lnTo>
                  <a:lnTo>
                    <a:pt x="137442" y="273789"/>
                  </a:lnTo>
                  <a:lnTo>
                    <a:pt x="179452" y="296238"/>
                  </a:lnTo>
                  <a:lnTo>
                    <a:pt x="184123" y="295758"/>
                  </a:lnTo>
                  <a:lnTo>
                    <a:pt x="184897" y="291929"/>
                  </a:lnTo>
                  <a:lnTo>
                    <a:pt x="183074" y="285866"/>
                  </a:lnTo>
                  <a:lnTo>
                    <a:pt x="122278" y="227812"/>
                  </a:lnTo>
                  <a:lnTo>
                    <a:pt x="59048" y="184071"/>
                  </a:lnTo>
                  <a:lnTo>
                    <a:pt x="5092" y="140519"/>
                  </a:lnTo>
                  <a:lnTo>
                    <a:pt x="1202" y="132284"/>
                  </a:lnTo>
                  <a:lnTo>
                    <a:pt x="0" y="113775"/>
                  </a:lnTo>
                  <a:lnTo>
                    <a:pt x="6485" y="96970"/>
                  </a:lnTo>
                  <a:lnTo>
                    <a:pt x="11490" y="89214"/>
                  </a:lnTo>
                  <a:lnTo>
                    <a:pt x="26410" y="77475"/>
                  </a:lnTo>
                  <a:lnTo>
                    <a:pt x="83194" y="55480"/>
                  </a:lnTo>
                  <a:lnTo>
                    <a:pt x="146029" y="29605"/>
                  </a:lnTo>
                  <a:lnTo>
                    <a:pt x="206484" y="10730"/>
                  </a:lnTo>
                  <a:lnTo>
                    <a:pt x="2636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505989" y="3042735"/>
              <a:ext cx="758053" cy="31587"/>
            </a:xfrm>
            <a:custGeom>
              <a:avLst/>
              <a:gdLst/>
              <a:ahLst/>
              <a:cxnLst/>
              <a:rect l="0" t="0" r="0" b="0"/>
              <a:pathLst>
                <a:path w="758053" h="31587">
                  <a:moveTo>
                    <a:pt x="0" y="31586"/>
                  </a:moveTo>
                  <a:lnTo>
                    <a:pt x="54145" y="28467"/>
                  </a:lnTo>
                  <a:lnTo>
                    <a:pt x="109091" y="16932"/>
                  </a:lnTo>
                  <a:lnTo>
                    <a:pt x="162175" y="12426"/>
                  </a:lnTo>
                  <a:lnTo>
                    <a:pt x="205049" y="8252"/>
                  </a:lnTo>
                  <a:lnTo>
                    <a:pt x="265866" y="2445"/>
                  </a:lnTo>
                  <a:lnTo>
                    <a:pt x="328338" y="483"/>
                  </a:lnTo>
                  <a:lnTo>
                    <a:pt x="377135" y="143"/>
                  </a:lnTo>
                  <a:lnTo>
                    <a:pt x="428639" y="43"/>
                  </a:lnTo>
                  <a:lnTo>
                    <a:pt x="480944" y="13"/>
                  </a:lnTo>
                  <a:lnTo>
                    <a:pt x="533486" y="4"/>
                  </a:lnTo>
                  <a:lnTo>
                    <a:pt x="586099" y="1"/>
                  </a:lnTo>
                  <a:lnTo>
                    <a:pt x="647874" y="0"/>
                  </a:lnTo>
                  <a:lnTo>
                    <a:pt x="708256" y="0"/>
                  </a:lnTo>
                  <a:lnTo>
                    <a:pt x="7580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495288" y="2759731"/>
              <a:ext cx="347822" cy="416961"/>
            </a:xfrm>
            <a:custGeom>
              <a:avLst/>
              <a:gdLst/>
              <a:ahLst/>
              <a:cxnLst/>
              <a:rect l="0" t="0" r="0" b="0"/>
              <a:pathLst>
                <a:path w="347822" h="416961">
                  <a:moveTo>
                    <a:pt x="347821" y="19792"/>
                  </a:moveTo>
                  <a:lnTo>
                    <a:pt x="284371" y="3004"/>
                  </a:lnTo>
                  <a:lnTo>
                    <a:pt x="235694" y="0"/>
                  </a:lnTo>
                  <a:lnTo>
                    <a:pt x="180847" y="280"/>
                  </a:lnTo>
                  <a:lnTo>
                    <a:pt x="122856" y="13381"/>
                  </a:lnTo>
                  <a:lnTo>
                    <a:pt x="61357" y="38153"/>
                  </a:lnTo>
                  <a:lnTo>
                    <a:pt x="29496" y="58637"/>
                  </a:lnTo>
                  <a:lnTo>
                    <a:pt x="5238" y="85114"/>
                  </a:lnTo>
                  <a:lnTo>
                    <a:pt x="1279" y="94925"/>
                  </a:lnTo>
                  <a:lnTo>
                    <a:pt x="0" y="115186"/>
                  </a:lnTo>
                  <a:lnTo>
                    <a:pt x="3637" y="124332"/>
                  </a:lnTo>
                  <a:lnTo>
                    <a:pt x="17035" y="140734"/>
                  </a:lnTo>
                  <a:lnTo>
                    <a:pt x="44310" y="157532"/>
                  </a:lnTo>
                  <a:lnTo>
                    <a:pt x="100608" y="173688"/>
                  </a:lnTo>
                  <a:lnTo>
                    <a:pt x="158002" y="188145"/>
                  </a:lnTo>
                  <a:lnTo>
                    <a:pt x="214400" y="202266"/>
                  </a:lnTo>
                  <a:lnTo>
                    <a:pt x="273189" y="231284"/>
                  </a:lnTo>
                  <a:lnTo>
                    <a:pt x="293594" y="245979"/>
                  </a:lnTo>
                  <a:lnTo>
                    <a:pt x="317066" y="273984"/>
                  </a:lnTo>
                  <a:lnTo>
                    <a:pt x="327523" y="294203"/>
                  </a:lnTo>
                  <a:lnTo>
                    <a:pt x="334398" y="330906"/>
                  </a:lnTo>
                  <a:lnTo>
                    <a:pt x="330846" y="365828"/>
                  </a:lnTo>
                  <a:lnTo>
                    <a:pt x="319220" y="384546"/>
                  </a:lnTo>
                  <a:lnTo>
                    <a:pt x="301184" y="399494"/>
                  </a:lnTo>
                  <a:lnTo>
                    <a:pt x="277571" y="410037"/>
                  </a:lnTo>
                  <a:lnTo>
                    <a:pt x="226790" y="416960"/>
                  </a:lnTo>
                  <a:lnTo>
                    <a:pt x="167286" y="410894"/>
                  </a:lnTo>
                  <a:lnTo>
                    <a:pt x="108065" y="401746"/>
                  </a:lnTo>
                  <a:lnTo>
                    <a:pt x="56833" y="391294"/>
                  </a:lnTo>
                  <a:lnTo>
                    <a:pt x="42495" y="3882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868233" y="3011150"/>
              <a:ext cx="167429" cy="144808"/>
            </a:xfrm>
            <a:custGeom>
              <a:avLst/>
              <a:gdLst/>
              <a:ahLst/>
              <a:cxnLst/>
              <a:rect l="0" t="0" r="0" b="0"/>
              <a:pathLst>
                <a:path w="167429" h="144808">
                  <a:moveTo>
                    <a:pt x="90689" y="31585"/>
                  </a:moveTo>
                  <a:lnTo>
                    <a:pt x="85100" y="14818"/>
                  </a:lnTo>
                  <a:lnTo>
                    <a:pt x="78774" y="9878"/>
                  </a:lnTo>
                  <a:lnTo>
                    <a:pt x="59267" y="4390"/>
                  </a:lnTo>
                  <a:lnTo>
                    <a:pt x="49854" y="5266"/>
                  </a:lnTo>
                  <a:lnTo>
                    <a:pt x="33156" y="12479"/>
                  </a:lnTo>
                  <a:lnTo>
                    <a:pt x="10601" y="29694"/>
                  </a:lnTo>
                  <a:lnTo>
                    <a:pt x="2452" y="49072"/>
                  </a:lnTo>
                  <a:lnTo>
                    <a:pt x="0" y="73282"/>
                  </a:lnTo>
                  <a:lnTo>
                    <a:pt x="2809" y="99640"/>
                  </a:lnTo>
                  <a:lnTo>
                    <a:pt x="7536" y="109711"/>
                  </a:lnTo>
                  <a:lnTo>
                    <a:pt x="22147" y="124020"/>
                  </a:lnTo>
                  <a:lnTo>
                    <a:pt x="50103" y="138652"/>
                  </a:lnTo>
                  <a:lnTo>
                    <a:pt x="86202" y="144807"/>
                  </a:lnTo>
                  <a:lnTo>
                    <a:pt x="120945" y="141042"/>
                  </a:lnTo>
                  <a:lnTo>
                    <a:pt x="139621" y="129366"/>
                  </a:lnTo>
                  <a:lnTo>
                    <a:pt x="154551" y="112478"/>
                  </a:lnTo>
                  <a:lnTo>
                    <a:pt x="165085" y="93274"/>
                  </a:lnTo>
                  <a:lnTo>
                    <a:pt x="167428" y="73041"/>
                  </a:lnTo>
                  <a:lnTo>
                    <a:pt x="163400" y="52350"/>
                  </a:lnTo>
                  <a:lnTo>
                    <a:pt x="147978" y="22140"/>
                  </a:lnTo>
                  <a:lnTo>
                    <a:pt x="135258" y="5550"/>
                  </a:lnTo>
                  <a:lnTo>
                    <a:pt x="127420" y="1361"/>
                  </a:lnTo>
                  <a:lnTo>
                    <a:pt x="906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095792" y="2747937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48931"/>
                  </a:lnTo>
                  <a:lnTo>
                    <a:pt x="5590" y="108062"/>
                  </a:lnTo>
                  <a:lnTo>
                    <a:pt x="16789" y="161076"/>
                  </a:lnTo>
                  <a:lnTo>
                    <a:pt x="20963" y="220342"/>
                  </a:lnTo>
                  <a:lnTo>
                    <a:pt x="27918" y="277157"/>
                  </a:lnTo>
                  <a:lnTo>
                    <a:pt x="31669" y="334415"/>
                  </a:lnTo>
                  <a:lnTo>
                    <a:pt x="39705" y="380743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201077" y="3000621"/>
              <a:ext cx="168457" cy="191092"/>
            </a:xfrm>
            <a:custGeom>
              <a:avLst/>
              <a:gdLst/>
              <a:ahLst/>
              <a:cxnLst/>
              <a:rect l="0" t="0" r="0" b="0"/>
              <a:pathLst>
                <a:path w="168457" h="191092">
                  <a:moveTo>
                    <a:pt x="0" y="0"/>
                  </a:moveTo>
                  <a:lnTo>
                    <a:pt x="3120" y="48931"/>
                  </a:lnTo>
                  <a:lnTo>
                    <a:pt x="9065" y="108062"/>
                  </a:lnTo>
                  <a:lnTo>
                    <a:pt x="15684" y="145103"/>
                  </a:lnTo>
                  <a:lnTo>
                    <a:pt x="30644" y="172715"/>
                  </a:lnTo>
                  <a:lnTo>
                    <a:pt x="46375" y="185167"/>
                  </a:lnTo>
                  <a:lnTo>
                    <a:pt x="55483" y="190125"/>
                  </a:lnTo>
                  <a:lnTo>
                    <a:pt x="65065" y="191091"/>
                  </a:lnTo>
                  <a:lnTo>
                    <a:pt x="85070" y="185925"/>
                  </a:lnTo>
                  <a:lnTo>
                    <a:pt x="118103" y="163545"/>
                  </a:lnTo>
                  <a:lnTo>
                    <a:pt x="140019" y="141135"/>
                  </a:lnTo>
                  <a:lnTo>
                    <a:pt x="154258" y="118489"/>
                  </a:lnTo>
                  <a:lnTo>
                    <a:pt x="164249" y="79432"/>
                  </a:lnTo>
                  <a:lnTo>
                    <a:pt x="167902" y="22837"/>
                  </a:lnTo>
                  <a:lnTo>
                    <a:pt x="16845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446526" y="2768994"/>
              <a:ext cx="13568" cy="400084"/>
            </a:xfrm>
            <a:custGeom>
              <a:avLst/>
              <a:gdLst/>
              <a:ahLst/>
              <a:cxnLst/>
              <a:rect l="0" t="0" r="0" b="0"/>
              <a:pathLst>
                <a:path w="13568" h="400084">
                  <a:moveTo>
                    <a:pt x="7236" y="0"/>
                  </a:moveTo>
                  <a:lnTo>
                    <a:pt x="0" y="27557"/>
                  </a:lnTo>
                  <a:lnTo>
                    <a:pt x="22" y="68347"/>
                  </a:lnTo>
                  <a:lnTo>
                    <a:pt x="13567" y="124115"/>
                  </a:lnTo>
                  <a:lnTo>
                    <a:pt x="13401" y="172086"/>
                  </a:lnTo>
                  <a:lnTo>
                    <a:pt x="9063" y="217885"/>
                  </a:lnTo>
                  <a:lnTo>
                    <a:pt x="7777" y="275909"/>
                  </a:lnTo>
                  <a:lnTo>
                    <a:pt x="10516" y="328196"/>
                  </a:lnTo>
                  <a:lnTo>
                    <a:pt x="13373" y="354095"/>
                  </a:lnTo>
                  <a:lnTo>
                    <a:pt x="7236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06362" y="2926922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0"/>
                  </a:moveTo>
                  <a:lnTo>
                    <a:pt x="193225" y="8333"/>
                  </a:lnTo>
                  <a:lnTo>
                    <a:pt x="145380" y="12998"/>
                  </a:lnTo>
                  <a:lnTo>
                    <a:pt x="94159" y="18669"/>
                  </a:lnTo>
                  <a:lnTo>
                    <a:pt x="45057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92095" y="3053264"/>
              <a:ext cx="9066" cy="168457"/>
            </a:xfrm>
            <a:custGeom>
              <a:avLst/>
              <a:gdLst/>
              <a:ahLst/>
              <a:cxnLst/>
              <a:rect l="0" t="0" r="0" b="0"/>
              <a:pathLst>
                <a:path w="9066" h="168457">
                  <a:moveTo>
                    <a:pt x="9065" y="0"/>
                  </a:moveTo>
                  <a:lnTo>
                    <a:pt x="0" y="58617"/>
                  </a:lnTo>
                  <a:lnTo>
                    <a:pt x="7063" y="118333"/>
                  </a:lnTo>
                  <a:lnTo>
                    <a:pt x="906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69575" y="290586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688045" y="2969036"/>
              <a:ext cx="95250" cy="209764"/>
            </a:xfrm>
            <a:custGeom>
              <a:avLst/>
              <a:gdLst/>
              <a:ahLst/>
              <a:cxnLst/>
              <a:rect l="0" t="0" r="0" b="0"/>
              <a:pathLst>
                <a:path w="95250" h="209764">
                  <a:moveTo>
                    <a:pt x="60514" y="0"/>
                  </a:moveTo>
                  <a:lnTo>
                    <a:pt x="20972" y="55659"/>
                  </a:lnTo>
                  <a:lnTo>
                    <a:pt x="4871" y="95352"/>
                  </a:lnTo>
                  <a:lnTo>
                    <a:pt x="0" y="152629"/>
                  </a:lnTo>
                  <a:lnTo>
                    <a:pt x="3594" y="181699"/>
                  </a:lnTo>
                  <a:lnTo>
                    <a:pt x="8529" y="192492"/>
                  </a:lnTo>
                  <a:lnTo>
                    <a:pt x="23372" y="207605"/>
                  </a:lnTo>
                  <a:lnTo>
                    <a:pt x="32243" y="209763"/>
                  </a:lnTo>
                  <a:lnTo>
                    <a:pt x="51459" y="205922"/>
                  </a:lnTo>
                  <a:lnTo>
                    <a:pt x="76419" y="190605"/>
                  </a:lnTo>
                  <a:lnTo>
                    <a:pt x="88250" y="174791"/>
                  </a:lnTo>
                  <a:lnTo>
                    <a:pt x="93043" y="165660"/>
                  </a:lnTo>
                  <a:lnTo>
                    <a:pt x="95249" y="139917"/>
                  </a:lnTo>
                  <a:lnTo>
                    <a:pt x="87133" y="86909"/>
                  </a:lnTo>
                  <a:lnTo>
                    <a:pt x="74684" y="67482"/>
                  </a:lnTo>
                  <a:lnTo>
                    <a:pt x="58623" y="53389"/>
                  </a:lnTo>
                  <a:lnTo>
                    <a:pt x="28929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793336" y="2952933"/>
              <a:ext cx="218437" cy="258259"/>
            </a:xfrm>
            <a:custGeom>
              <a:avLst/>
              <a:gdLst/>
              <a:ahLst/>
              <a:cxnLst/>
              <a:rect l="0" t="0" r="0" b="0"/>
              <a:pathLst>
                <a:path w="218437" h="258259">
                  <a:moveTo>
                    <a:pt x="7866" y="47688"/>
                  </a:moveTo>
                  <a:lnTo>
                    <a:pt x="22520" y="106305"/>
                  </a:lnTo>
                  <a:lnTo>
                    <a:pt x="34894" y="160479"/>
                  </a:lnTo>
                  <a:lnTo>
                    <a:pt x="41671" y="213121"/>
                  </a:lnTo>
                  <a:lnTo>
                    <a:pt x="44440" y="224657"/>
                  </a:lnTo>
                  <a:lnTo>
                    <a:pt x="42777" y="228839"/>
                  </a:lnTo>
                  <a:lnTo>
                    <a:pt x="38159" y="228117"/>
                  </a:lnTo>
                  <a:lnTo>
                    <a:pt x="31570" y="224126"/>
                  </a:lnTo>
                  <a:lnTo>
                    <a:pt x="21131" y="207213"/>
                  </a:lnTo>
                  <a:lnTo>
                    <a:pt x="2377" y="144778"/>
                  </a:lnTo>
                  <a:lnTo>
                    <a:pt x="0" y="103492"/>
                  </a:lnTo>
                  <a:lnTo>
                    <a:pt x="9085" y="50739"/>
                  </a:lnTo>
                  <a:lnTo>
                    <a:pt x="16596" y="29157"/>
                  </a:lnTo>
                  <a:lnTo>
                    <a:pt x="27734" y="11766"/>
                  </a:lnTo>
                  <a:lnTo>
                    <a:pt x="36319" y="6193"/>
                  </a:lnTo>
                  <a:lnTo>
                    <a:pt x="58337" y="0"/>
                  </a:lnTo>
                  <a:lnTo>
                    <a:pt x="91450" y="2103"/>
                  </a:lnTo>
                  <a:lnTo>
                    <a:pt x="101023" y="9109"/>
                  </a:lnTo>
                  <a:lnTo>
                    <a:pt x="146627" y="71116"/>
                  </a:lnTo>
                  <a:lnTo>
                    <a:pt x="174217" y="132879"/>
                  </a:lnTo>
                  <a:lnTo>
                    <a:pt x="204973" y="188614"/>
                  </a:lnTo>
                  <a:lnTo>
                    <a:pt x="214447" y="224755"/>
                  </a:lnTo>
                  <a:lnTo>
                    <a:pt x="218436" y="2582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053057" y="2937450"/>
            <a:ext cx="1000208" cy="705411"/>
            <a:chOff x="2053057" y="2937450"/>
            <a:chExt cx="1000208" cy="705411"/>
          </a:xfrm>
        </p:grpSpPr>
        <p:sp>
          <p:nvSpPr>
            <p:cNvPr id="51" name="Freeform 50"/>
            <p:cNvSpPr/>
            <p:nvPr/>
          </p:nvSpPr>
          <p:spPr>
            <a:xfrm>
              <a:off x="2063585" y="3084849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93524" y="17959"/>
                  </a:lnTo>
                  <a:lnTo>
                    <a:pt x="32647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63585" y="3190134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9839" y="14654"/>
                  </a:lnTo>
                  <a:lnTo>
                    <a:pt x="50123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58511" y="2937450"/>
              <a:ext cx="15687" cy="400084"/>
            </a:xfrm>
            <a:custGeom>
              <a:avLst/>
              <a:gdLst/>
              <a:ahLst/>
              <a:cxnLst/>
              <a:rect l="0" t="0" r="0" b="0"/>
              <a:pathLst>
                <a:path w="15687" h="400084">
                  <a:moveTo>
                    <a:pt x="15686" y="0"/>
                  </a:moveTo>
                  <a:lnTo>
                    <a:pt x="7352" y="48931"/>
                  </a:lnTo>
                  <a:lnTo>
                    <a:pt x="5807" y="99896"/>
                  </a:lnTo>
                  <a:lnTo>
                    <a:pt x="2230" y="153211"/>
                  </a:lnTo>
                  <a:lnTo>
                    <a:pt x="0" y="204883"/>
                  </a:lnTo>
                  <a:lnTo>
                    <a:pt x="3629" y="258408"/>
                  </a:lnTo>
                  <a:lnTo>
                    <a:pt x="4704" y="307023"/>
                  </a:lnTo>
                  <a:lnTo>
                    <a:pt x="5067" y="370263"/>
                  </a:lnTo>
                  <a:lnTo>
                    <a:pt x="515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63323" y="2997744"/>
              <a:ext cx="226729" cy="311001"/>
            </a:xfrm>
            <a:custGeom>
              <a:avLst/>
              <a:gdLst/>
              <a:ahLst/>
              <a:cxnLst/>
              <a:rect l="0" t="0" r="0" b="0"/>
              <a:pathLst>
                <a:path w="226729" h="311001">
                  <a:moveTo>
                    <a:pt x="37215" y="55520"/>
                  </a:moveTo>
                  <a:lnTo>
                    <a:pt x="82997" y="7645"/>
                  </a:lnTo>
                  <a:lnTo>
                    <a:pt x="92303" y="2546"/>
                  </a:lnTo>
                  <a:lnTo>
                    <a:pt x="115121" y="0"/>
                  </a:lnTo>
                  <a:lnTo>
                    <a:pt x="138521" y="3939"/>
                  </a:lnTo>
                  <a:lnTo>
                    <a:pt x="156719" y="13488"/>
                  </a:lnTo>
                  <a:lnTo>
                    <a:pt x="169487" y="28650"/>
                  </a:lnTo>
                  <a:lnTo>
                    <a:pt x="187216" y="72569"/>
                  </a:lnTo>
                  <a:lnTo>
                    <a:pt x="193577" y="134710"/>
                  </a:lnTo>
                  <a:lnTo>
                    <a:pt x="192339" y="184788"/>
                  </a:lnTo>
                  <a:lnTo>
                    <a:pt x="172146" y="244224"/>
                  </a:lnTo>
                  <a:lnTo>
                    <a:pt x="158016" y="270410"/>
                  </a:lnTo>
                  <a:lnTo>
                    <a:pt x="140037" y="289847"/>
                  </a:lnTo>
                  <a:lnTo>
                    <a:pt x="110185" y="308354"/>
                  </a:lnTo>
                  <a:lnTo>
                    <a:pt x="86414" y="311000"/>
                  </a:lnTo>
                  <a:lnTo>
                    <a:pt x="61421" y="307107"/>
                  </a:lnTo>
                  <a:lnTo>
                    <a:pt x="38615" y="297578"/>
                  </a:lnTo>
                  <a:lnTo>
                    <a:pt x="11634" y="273470"/>
                  </a:lnTo>
                  <a:lnTo>
                    <a:pt x="2449" y="251042"/>
                  </a:lnTo>
                  <a:lnTo>
                    <a:pt x="0" y="238510"/>
                  </a:lnTo>
                  <a:lnTo>
                    <a:pt x="3518" y="218348"/>
                  </a:lnTo>
                  <a:lnTo>
                    <a:pt x="7731" y="209695"/>
                  </a:lnTo>
                  <a:lnTo>
                    <a:pt x="24891" y="196962"/>
                  </a:lnTo>
                  <a:lnTo>
                    <a:pt x="36018" y="191928"/>
                  </a:lnTo>
                  <a:lnTo>
                    <a:pt x="63980" y="189456"/>
                  </a:lnTo>
                  <a:lnTo>
                    <a:pt x="124000" y="197400"/>
                  </a:lnTo>
                  <a:lnTo>
                    <a:pt x="179747" y="210234"/>
                  </a:lnTo>
                  <a:lnTo>
                    <a:pt x="226728" y="2239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53057" y="3327005"/>
              <a:ext cx="1000208" cy="315856"/>
            </a:xfrm>
            <a:custGeom>
              <a:avLst/>
              <a:gdLst/>
              <a:ahLst/>
              <a:cxnLst/>
              <a:rect l="0" t="0" r="0" b="0"/>
              <a:pathLst>
                <a:path w="1000208" h="315856">
                  <a:moveTo>
                    <a:pt x="1000207" y="0"/>
                  </a:moveTo>
                  <a:lnTo>
                    <a:pt x="940614" y="49498"/>
                  </a:lnTo>
                  <a:lnTo>
                    <a:pt x="884181" y="98287"/>
                  </a:lnTo>
                  <a:lnTo>
                    <a:pt x="850340" y="123226"/>
                  </a:lnTo>
                  <a:lnTo>
                    <a:pt x="823611" y="139067"/>
                  </a:lnTo>
                  <a:lnTo>
                    <a:pt x="797754" y="155458"/>
                  </a:lnTo>
                  <a:lnTo>
                    <a:pt x="736783" y="190220"/>
                  </a:lnTo>
                  <a:lnTo>
                    <a:pt x="673805" y="220236"/>
                  </a:lnTo>
                  <a:lnTo>
                    <a:pt x="613943" y="238532"/>
                  </a:lnTo>
                  <a:lnTo>
                    <a:pt x="558443" y="256178"/>
                  </a:lnTo>
                  <a:lnTo>
                    <a:pt x="502305" y="270619"/>
                  </a:lnTo>
                  <a:lnTo>
                    <a:pt x="443180" y="281735"/>
                  </a:lnTo>
                  <a:lnTo>
                    <a:pt x="384094" y="292846"/>
                  </a:lnTo>
                  <a:lnTo>
                    <a:pt x="329507" y="294413"/>
                  </a:lnTo>
                  <a:lnTo>
                    <a:pt x="270545" y="294722"/>
                  </a:lnTo>
                  <a:lnTo>
                    <a:pt x="214098" y="300372"/>
                  </a:lnTo>
                  <a:lnTo>
                    <a:pt x="153511" y="304348"/>
                  </a:lnTo>
                  <a:lnTo>
                    <a:pt x="95270" y="305133"/>
                  </a:lnTo>
                  <a:lnTo>
                    <a:pt x="33117" y="31087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147606" y="381388"/>
            <a:ext cx="2516312" cy="660934"/>
            <a:chOff x="1147606" y="381388"/>
            <a:chExt cx="2516312" cy="660934"/>
          </a:xfrm>
        </p:grpSpPr>
        <p:sp>
          <p:nvSpPr>
            <p:cNvPr id="2" name="Freeform 1"/>
            <p:cNvSpPr/>
            <p:nvPr/>
          </p:nvSpPr>
          <p:spPr>
            <a:xfrm>
              <a:off x="1147606" y="768580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194067" y="0"/>
                  </a:lnTo>
                  <a:lnTo>
                    <a:pt x="131487" y="0"/>
                  </a:lnTo>
                  <a:lnTo>
                    <a:pt x="69040" y="3119"/>
                  </a:lnTo>
                  <a:lnTo>
                    <a:pt x="33324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68746" y="452725"/>
              <a:ext cx="36734" cy="589597"/>
            </a:xfrm>
            <a:custGeom>
              <a:avLst/>
              <a:gdLst/>
              <a:ahLst/>
              <a:cxnLst/>
              <a:rect l="0" t="0" r="0" b="0"/>
              <a:pathLst>
                <a:path w="36734" h="589597">
                  <a:moveTo>
                    <a:pt x="21057" y="0"/>
                  </a:moveTo>
                  <a:lnTo>
                    <a:pt x="21057" y="48931"/>
                  </a:lnTo>
                  <a:lnTo>
                    <a:pt x="17937" y="99896"/>
                  </a:lnTo>
                  <a:lnTo>
                    <a:pt x="15843" y="153211"/>
                  </a:lnTo>
                  <a:lnTo>
                    <a:pt x="20027" y="213148"/>
                  </a:lnTo>
                  <a:lnTo>
                    <a:pt x="22023" y="270047"/>
                  </a:lnTo>
                  <a:lnTo>
                    <a:pt x="29350" y="326347"/>
                  </a:lnTo>
                  <a:lnTo>
                    <a:pt x="36733" y="382528"/>
                  </a:lnTo>
                  <a:lnTo>
                    <a:pt x="33815" y="441026"/>
                  </a:lnTo>
                  <a:lnTo>
                    <a:pt x="31076" y="495272"/>
                  </a:lnTo>
                  <a:lnTo>
                    <a:pt x="22206" y="540851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47730" y="470743"/>
              <a:ext cx="315856" cy="557862"/>
            </a:xfrm>
            <a:custGeom>
              <a:avLst/>
              <a:gdLst/>
              <a:ahLst/>
              <a:cxnLst/>
              <a:rect l="0" t="0" r="0" b="0"/>
              <a:pathLst>
                <a:path w="315856" h="557862">
                  <a:moveTo>
                    <a:pt x="0" y="139909"/>
                  </a:moveTo>
                  <a:lnTo>
                    <a:pt x="14654" y="81293"/>
                  </a:lnTo>
                  <a:lnTo>
                    <a:pt x="30338" y="46502"/>
                  </a:lnTo>
                  <a:lnTo>
                    <a:pt x="49359" y="27815"/>
                  </a:lnTo>
                  <a:lnTo>
                    <a:pt x="94108" y="2344"/>
                  </a:lnTo>
                  <a:lnTo>
                    <a:pt x="115525" y="0"/>
                  </a:lnTo>
                  <a:lnTo>
                    <a:pt x="136742" y="4028"/>
                  </a:lnTo>
                  <a:lnTo>
                    <a:pt x="167248" y="19450"/>
                  </a:lnTo>
                  <a:lnTo>
                    <a:pt x="183907" y="32170"/>
                  </a:lnTo>
                  <a:lnTo>
                    <a:pt x="212496" y="82276"/>
                  </a:lnTo>
                  <a:lnTo>
                    <a:pt x="234466" y="139252"/>
                  </a:lnTo>
                  <a:lnTo>
                    <a:pt x="249476" y="195585"/>
                  </a:lnTo>
                  <a:lnTo>
                    <a:pt x="257640" y="249303"/>
                  </a:lnTo>
                  <a:lnTo>
                    <a:pt x="260942" y="303804"/>
                  </a:lnTo>
                  <a:lnTo>
                    <a:pt x="254003" y="365996"/>
                  </a:lnTo>
                  <a:lnTo>
                    <a:pt x="244539" y="419792"/>
                  </a:lnTo>
                  <a:lnTo>
                    <a:pt x="227969" y="476244"/>
                  </a:lnTo>
                  <a:lnTo>
                    <a:pt x="211956" y="502646"/>
                  </a:lnTo>
                  <a:lnTo>
                    <a:pt x="177179" y="538595"/>
                  </a:lnTo>
                  <a:lnTo>
                    <a:pt x="157125" y="550290"/>
                  </a:lnTo>
                  <a:lnTo>
                    <a:pt x="114926" y="557861"/>
                  </a:lnTo>
                  <a:lnTo>
                    <a:pt x="88513" y="550274"/>
                  </a:lnTo>
                  <a:lnTo>
                    <a:pt x="76556" y="543337"/>
                  </a:lnTo>
                  <a:lnTo>
                    <a:pt x="60151" y="523151"/>
                  </a:lnTo>
                  <a:lnTo>
                    <a:pt x="40088" y="472065"/>
                  </a:lnTo>
                  <a:lnTo>
                    <a:pt x="39694" y="425239"/>
                  </a:lnTo>
                  <a:lnTo>
                    <a:pt x="47278" y="400863"/>
                  </a:lnTo>
                  <a:lnTo>
                    <a:pt x="59617" y="382231"/>
                  </a:lnTo>
                  <a:lnTo>
                    <a:pt x="76799" y="366151"/>
                  </a:lnTo>
                  <a:lnTo>
                    <a:pt x="99254" y="357444"/>
                  </a:lnTo>
                  <a:lnTo>
                    <a:pt x="151797" y="351855"/>
                  </a:lnTo>
                  <a:lnTo>
                    <a:pt x="193286" y="362065"/>
                  </a:lnTo>
                  <a:lnTo>
                    <a:pt x="248057" y="386476"/>
                  </a:lnTo>
                  <a:lnTo>
                    <a:pt x="290764" y="410709"/>
                  </a:lnTo>
                  <a:lnTo>
                    <a:pt x="315855" y="4241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71305" y="694527"/>
              <a:ext cx="260778" cy="263567"/>
            </a:xfrm>
            <a:custGeom>
              <a:avLst/>
              <a:gdLst/>
              <a:ahLst/>
              <a:cxnLst/>
              <a:rect l="0" t="0" r="0" b="0"/>
              <a:pathLst>
                <a:path w="260778" h="263567">
                  <a:moveTo>
                    <a:pt x="18622" y="263566"/>
                  </a:moveTo>
                  <a:lnTo>
                    <a:pt x="1834" y="201285"/>
                  </a:lnTo>
                  <a:lnTo>
                    <a:pt x="0" y="162184"/>
                  </a:lnTo>
                  <a:lnTo>
                    <a:pt x="12386" y="100563"/>
                  </a:lnTo>
                  <a:lnTo>
                    <a:pt x="25796" y="46837"/>
                  </a:lnTo>
                  <a:lnTo>
                    <a:pt x="32729" y="23353"/>
                  </a:lnTo>
                  <a:lnTo>
                    <a:pt x="38555" y="14516"/>
                  </a:lnTo>
                  <a:lnTo>
                    <a:pt x="54387" y="1579"/>
                  </a:lnTo>
                  <a:lnTo>
                    <a:pt x="62353" y="0"/>
                  </a:lnTo>
                  <a:lnTo>
                    <a:pt x="70003" y="1288"/>
                  </a:lnTo>
                  <a:lnTo>
                    <a:pt x="85911" y="10127"/>
                  </a:lnTo>
                  <a:lnTo>
                    <a:pt x="104680" y="25754"/>
                  </a:lnTo>
                  <a:lnTo>
                    <a:pt x="136920" y="81193"/>
                  </a:lnTo>
                  <a:lnTo>
                    <a:pt x="165819" y="139111"/>
                  </a:lnTo>
                  <a:lnTo>
                    <a:pt x="201089" y="197350"/>
                  </a:lnTo>
                  <a:lnTo>
                    <a:pt x="236207" y="247047"/>
                  </a:lnTo>
                  <a:lnTo>
                    <a:pt x="247128" y="256224"/>
                  </a:lnTo>
                  <a:lnTo>
                    <a:pt x="260777" y="2635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74155" y="726466"/>
              <a:ext cx="94757" cy="242156"/>
            </a:xfrm>
            <a:custGeom>
              <a:avLst/>
              <a:gdLst/>
              <a:ahLst/>
              <a:cxnLst/>
              <a:rect l="0" t="0" r="0" b="0"/>
              <a:pathLst>
                <a:path w="94757" h="242156">
                  <a:moveTo>
                    <a:pt x="94756" y="0"/>
                  </a:moveTo>
                  <a:lnTo>
                    <a:pt x="60010" y="61110"/>
                  </a:lnTo>
                  <a:lnTo>
                    <a:pt x="39113" y="121131"/>
                  </a:lnTo>
                  <a:lnTo>
                    <a:pt x="24667" y="181898"/>
                  </a:lnTo>
                  <a:lnTo>
                    <a:pt x="10548" y="223884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79481" y="684352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19843" y="7235"/>
                  </a:lnTo>
                  <a:lnTo>
                    <a:pt x="66740" y="12997"/>
                  </a:lnTo>
                  <a:lnTo>
                    <a:pt x="9672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58425" y="779108"/>
              <a:ext cx="189513" cy="5591"/>
            </a:xfrm>
            <a:custGeom>
              <a:avLst/>
              <a:gdLst/>
              <a:ahLst/>
              <a:cxnLst/>
              <a:rect l="0" t="0" r="0" b="0"/>
              <a:pathLst>
                <a:path w="189513" h="5591">
                  <a:moveTo>
                    <a:pt x="189512" y="0"/>
                  </a:moveTo>
                  <a:lnTo>
                    <a:pt x="172745" y="5590"/>
                  </a:lnTo>
                  <a:lnTo>
                    <a:pt x="118827" y="2318"/>
                  </a:lnTo>
                  <a:lnTo>
                    <a:pt x="69003" y="687"/>
                  </a:lnTo>
                  <a:lnTo>
                    <a:pt x="15363" y="1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97935" y="381388"/>
              <a:ext cx="286957" cy="574844"/>
            </a:xfrm>
            <a:custGeom>
              <a:avLst/>
              <a:gdLst/>
              <a:ahLst/>
              <a:cxnLst/>
              <a:rect l="0" t="0" r="0" b="0"/>
              <a:pathLst>
                <a:path w="286957" h="574844">
                  <a:moveTo>
                    <a:pt x="286956" y="81865"/>
                  </a:moveTo>
                  <a:lnTo>
                    <a:pt x="249870" y="136910"/>
                  </a:lnTo>
                  <a:lnTo>
                    <a:pt x="207593" y="196378"/>
                  </a:lnTo>
                  <a:lnTo>
                    <a:pt x="174440" y="250150"/>
                  </a:lnTo>
                  <a:lnTo>
                    <a:pt x="138922" y="313477"/>
                  </a:lnTo>
                  <a:lnTo>
                    <a:pt x="105720" y="376662"/>
                  </a:lnTo>
                  <a:lnTo>
                    <a:pt x="77113" y="439834"/>
                  </a:lnTo>
                  <a:lnTo>
                    <a:pt x="58934" y="500882"/>
                  </a:lnTo>
                  <a:lnTo>
                    <a:pt x="50678" y="540851"/>
                  </a:lnTo>
                  <a:lnTo>
                    <a:pt x="52482" y="564279"/>
                  </a:lnTo>
                  <a:lnTo>
                    <a:pt x="59280" y="570761"/>
                  </a:lnTo>
                  <a:lnTo>
                    <a:pt x="82431" y="574843"/>
                  </a:lnTo>
                  <a:lnTo>
                    <a:pt x="122761" y="564975"/>
                  </a:lnTo>
                  <a:lnTo>
                    <a:pt x="168734" y="533444"/>
                  </a:lnTo>
                  <a:lnTo>
                    <a:pt x="193956" y="508385"/>
                  </a:lnTo>
                  <a:lnTo>
                    <a:pt x="224984" y="451302"/>
                  </a:lnTo>
                  <a:lnTo>
                    <a:pt x="237138" y="413466"/>
                  </a:lnTo>
                  <a:lnTo>
                    <a:pt x="236970" y="372620"/>
                  </a:lnTo>
                  <a:lnTo>
                    <a:pt x="223922" y="330882"/>
                  </a:lnTo>
                  <a:lnTo>
                    <a:pt x="205238" y="300057"/>
                  </a:lnTo>
                  <a:lnTo>
                    <a:pt x="145905" y="245127"/>
                  </a:lnTo>
                  <a:lnTo>
                    <a:pt x="90023" y="195759"/>
                  </a:lnTo>
                  <a:lnTo>
                    <a:pt x="29605" y="139929"/>
                  </a:lnTo>
                  <a:lnTo>
                    <a:pt x="12482" y="106348"/>
                  </a:lnTo>
                  <a:lnTo>
                    <a:pt x="0" y="66763"/>
                  </a:lnTo>
                  <a:lnTo>
                    <a:pt x="895" y="55419"/>
                  </a:lnTo>
                  <a:lnTo>
                    <a:pt x="11249" y="36576"/>
                  </a:lnTo>
                  <a:lnTo>
                    <a:pt x="27549" y="23522"/>
                  </a:lnTo>
                  <a:lnTo>
                    <a:pt x="66609" y="5610"/>
                  </a:lnTo>
                  <a:lnTo>
                    <a:pt x="103255" y="0"/>
                  </a:lnTo>
                  <a:lnTo>
                    <a:pt x="143749" y="9516"/>
                  </a:lnTo>
                  <a:lnTo>
                    <a:pt x="192199" y="397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28206" y="431668"/>
              <a:ext cx="35712" cy="547483"/>
            </a:xfrm>
            <a:custGeom>
              <a:avLst/>
              <a:gdLst/>
              <a:ahLst/>
              <a:cxnLst/>
              <a:rect l="0" t="0" r="0" b="0"/>
              <a:pathLst>
                <a:path w="35712" h="547483">
                  <a:moveTo>
                    <a:pt x="14654" y="0"/>
                  </a:moveTo>
                  <a:lnTo>
                    <a:pt x="0" y="43963"/>
                  </a:lnTo>
                  <a:lnTo>
                    <a:pt x="1083" y="91015"/>
                  </a:lnTo>
                  <a:lnTo>
                    <a:pt x="5893" y="132478"/>
                  </a:lnTo>
                  <a:lnTo>
                    <a:pt x="12058" y="192501"/>
                  </a:lnTo>
                  <a:lnTo>
                    <a:pt x="19730" y="254704"/>
                  </a:lnTo>
                  <a:lnTo>
                    <a:pt x="24105" y="312051"/>
                  </a:lnTo>
                  <a:lnTo>
                    <a:pt x="24970" y="368439"/>
                  </a:lnTo>
                  <a:lnTo>
                    <a:pt x="25119" y="419953"/>
                  </a:lnTo>
                  <a:lnTo>
                    <a:pt x="28283" y="477720"/>
                  </a:lnTo>
                  <a:lnTo>
                    <a:pt x="33510" y="518233"/>
                  </a:lnTo>
                  <a:lnTo>
                    <a:pt x="35711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29030" y="452725"/>
              <a:ext cx="282245" cy="266545"/>
            </a:xfrm>
            <a:custGeom>
              <a:avLst/>
              <a:gdLst/>
              <a:ahLst/>
              <a:cxnLst/>
              <a:rect l="0" t="0" r="0" b="0"/>
              <a:pathLst>
                <a:path w="282245" h="266545">
                  <a:moveTo>
                    <a:pt x="282244" y="157927"/>
                  </a:moveTo>
                  <a:lnTo>
                    <a:pt x="223627" y="172582"/>
                  </a:lnTo>
                  <a:lnTo>
                    <a:pt x="163911" y="201047"/>
                  </a:lnTo>
                  <a:lnTo>
                    <a:pt x="109781" y="228316"/>
                  </a:lnTo>
                  <a:lnTo>
                    <a:pt x="51476" y="251786"/>
                  </a:lnTo>
                  <a:lnTo>
                    <a:pt x="8673" y="266544"/>
                  </a:lnTo>
                  <a:lnTo>
                    <a:pt x="2767" y="263094"/>
                  </a:lnTo>
                  <a:lnTo>
                    <a:pt x="0" y="254945"/>
                  </a:lnTo>
                  <a:lnTo>
                    <a:pt x="1215" y="231462"/>
                  </a:lnTo>
                  <a:lnTo>
                    <a:pt x="21058" y="178259"/>
                  </a:lnTo>
                  <a:lnTo>
                    <a:pt x="47158" y="114765"/>
                  </a:lnTo>
                  <a:lnTo>
                    <a:pt x="72377" y="54168"/>
                  </a:lnTo>
                  <a:lnTo>
                    <a:pt x="927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1295005" y="1063378"/>
            <a:ext cx="1221306" cy="94757"/>
          </a:xfrm>
          <a:custGeom>
            <a:avLst/>
            <a:gdLst/>
            <a:ahLst/>
            <a:cxnLst/>
            <a:rect l="0" t="0" r="0" b="0"/>
            <a:pathLst>
              <a:path w="1221306" h="94757">
                <a:moveTo>
                  <a:pt x="1221305" y="0"/>
                </a:moveTo>
                <a:lnTo>
                  <a:pt x="1194919" y="15641"/>
                </a:lnTo>
                <a:lnTo>
                  <a:pt x="1132404" y="34844"/>
                </a:lnTo>
                <a:lnTo>
                  <a:pt x="1076016" y="49083"/>
                </a:lnTo>
                <a:lnTo>
                  <a:pt x="1025659" y="58477"/>
                </a:lnTo>
                <a:lnTo>
                  <a:pt x="970314" y="62950"/>
                </a:lnTo>
                <a:lnTo>
                  <a:pt x="909034" y="71229"/>
                </a:lnTo>
                <a:lnTo>
                  <a:pt x="847631" y="72967"/>
                </a:lnTo>
                <a:lnTo>
                  <a:pt x="786933" y="73482"/>
                </a:lnTo>
                <a:lnTo>
                  <a:pt x="724502" y="79246"/>
                </a:lnTo>
                <a:lnTo>
                  <a:pt x="661303" y="75238"/>
                </a:lnTo>
                <a:lnTo>
                  <a:pt x="611232" y="74155"/>
                </a:lnTo>
                <a:lnTo>
                  <a:pt x="553892" y="76954"/>
                </a:lnTo>
                <a:lnTo>
                  <a:pt x="492596" y="82791"/>
                </a:lnTo>
                <a:lnTo>
                  <a:pt x="435428" y="83944"/>
                </a:lnTo>
                <a:lnTo>
                  <a:pt x="379075" y="84172"/>
                </a:lnTo>
                <a:lnTo>
                  <a:pt x="322884" y="84217"/>
                </a:lnTo>
                <a:lnTo>
                  <a:pt x="266724" y="84226"/>
                </a:lnTo>
                <a:lnTo>
                  <a:pt x="210570" y="84227"/>
                </a:lnTo>
                <a:lnTo>
                  <a:pt x="154418" y="84228"/>
                </a:lnTo>
                <a:lnTo>
                  <a:pt x="95926" y="91463"/>
                </a:lnTo>
                <a:lnTo>
                  <a:pt x="44020" y="93781"/>
                </a:lnTo>
                <a:lnTo>
                  <a:pt x="0" y="9475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1326590" y="323610"/>
            <a:ext cx="2526841" cy="1423179"/>
            <a:chOff x="1326590" y="323610"/>
            <a:chExt cx="2526841" cy="1423179"/>
          </a:xfrm>
        </p:grpSpPr>
        <p:sp>
          <p:nvSpPr>
            <p:cNvPr id="14" name="Freeform 13"/>
            <p:cNvSpPr/>
            <p:nvPr/>
          </p:nvSpPr>
          <p:spPr>
            <a:xfrm>
              <a:off x="1410818" y="148451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5006" y="16788"/>
                  </a:lnTo>
                  <a:lnTo>
                    <a:pt x="43792" y="202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65769" y="1295005"/>
              <a:ext cx="13548" cy="431669"/>
            </a:xfrm>
            <a:custGeom>
              <a:avLst/>
              <a:gdLst/>
              <a:ahLst/>
              <a:cxnLst/>
              <a:rect l="0" t="0" r="0" b="0"/>
              <a:pathLst>
                <a:path w="13548" h="431669">
                  <a:moveTo>
                    <a:pt x="13547" y="0"/>
                  </a:moveTo>
                  <a:lnTo>
                    <a:pt x="2368" y="16767"/>
                  </a:lnTo>
                  <a:lnTo>
                    <a:pt x="0" y="40597"/>
                  </a:lnTo>
                  <a:lnTo>
                    <a:pt x="2124" y="90018"/>
                  </a:lnTo>
                  <a:lnTo>
                    <a:pt x="5873" y="149114"/>
                  </a:lnTo>
                  <a:lnTo>
                    <a:pt x="10136" y="191445"/>
                  </a:lnTo>
                  <a:lnTo>
                    <a:pt x="12031" y="237555"/>
                  </a:lnTo>
                  <a:lnTo>
                    <a:pt x="13098" y="298374"/>
                  </a:lnTo>
                  <a:lnTo>
                    <a:pt x="13414" y="353439"/>
                  </a:lnTo>
                  <a:lnTo>
                    <a:pt x="13520" y="411363"/>
                  </a:lnTo>
                  <a:lnTo>
                    <a:pt x="13547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26715" y="1296372"/>
              <a:ext cx="315856" cy="450417"/>
            </a:xfrm>
            <a:custGeom>
              <a:avLst/>
              <a:gdLst/>
              <a:ahLst/>
              <a:cxnLst/>
              <a:rect l="0" t="0" r="0" b="0"/>
              <a:pathLst>
                <a:path w="315856" h="450417">
                  <a:moveTo>
                    <a:pt x="0" y="82861"/>
                  </a:moveTo>
                  <a:lnTo>
                    <a:pt x="20243" y="38898"/>
                  </a:lnTo>
                  <a:lnTo>
                    <a:pt x="39403" y="14203"/>
                  </a:lnTo>
                  <a:lnTo>
                    <a:pt x="59236" y="5553"/>
                  </a:lnTo>
                  <a:lnTo>
                    <a:pt x="110097" y="0"/>
                  </a:lnTo>
                  <a:lnTo>
                    <a:pt x="156883" y="4627"/>
                  </a:lnTo>
                  <a:lnTo>
                    <a:pt x="184369" y="16505"/>
                  </a:lnTo>
                  <a:lnTo>
                    <a:pt x="216454" y="42923"/>
                  </a:lnTo>
                  <a:lnTo>
                    <a:pt x="240779" y="79216"/>
                  </a:lnTo>
                  <a:lnTo>
                    <a:pt x="264370" y="132704"/>
                  </a:lnTo>
                  <a:lnTo>
                    <a:pt x="270964" y="183027"/>
                  </a:lnTo>
                  <a:lnTo>
                    <a:pt x="272918" y="242391"/>
                  </a:lnTo>
                  <a:lnTo>
                    <a:pt x="267908" y="304434"/>
                  </a:lnTo>
                  <a:lnTo>
                    <a:pt x="254564" y="364234"/>
                  </a:lnTo>
                  <a:lnTo>
                    <a:pt x="235953" y="404747"/>
                  </a:lnTo>
                  <a:lnTo>
                    <a:pt x="208732" y="437157"/>
                  </a:lnTo>
                  <a:lnTo>
                    <a:pt x="188696" y="450116"/>
                  </a:lnTo>
                  <a:lnTo>
                    <a:pt x="161854" y="450416"/>
                  </a:lnTo>
                  <a:lnTo>
                    <a:pt x="146507" y="447221"/>
                  </a:lnTo>
                  <a:lnTo>
                    <a:pt x="120096" y="428072"/>
                  </a:lnTo>
                  <a:lnTo>
                    <a:pt x="80134" y="373709"/>
                  </a:lnTo>
                  <a:lnTo>
                    <a:pt x="62608" y="331905"/>
                  </a:lnTo>
                  <a:lnTo>
                    <a:pt x="60191" y="307021"/>
                  </a:lnTo>
                  <a:lnTo>
                    <a:pt x="61184" y="295472"/>
                  </a:lnTo>
                  <a:lnTo>
                    <a:pt x="71646" y="276400"/>
                  </a:lnTo>
                  <a:lnTo>
                    <a:pt x="79350" y="268039"/>
                  </a:lnTo>
                  <a:lnTo>
                    <a:pt x="100387" y="258749"/>
                  </a:lnTo>
                  <a:lnTo>
                    <a:pt x="163199" y="252785"/>
                  </a:lnTo>
                  <a:lnTo>
                    <a:pt x="222660" y="251752"/>
                  </a:lnTo>
                  <a:lnTo>
                    <a:pt x="285314" y="258638"/>
                  </a:lnTo>
                  <a:lnTo>
                    <a:pt x="315855" y="2618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26963" y="1021264"/>
              <a:ext cx="726468" cy="16119"/>
            </a:xfrm>
            <a:custGeom>
              <a:avLst/>
              <a:gdLst/>
              <a:ahLst/>
              <a:cxnLst/>
              <a:rect l="0" t="0" r="0" b="0"/>
              <a:pathLst>
                <a:path w="726468" h="16119">
                  <a:moveTo>
                    <a:pt x="726467" y="10528"/>
                  </a:moveTo>
                  <a:lnTo>
                    <a:pt x="677536" y="10528"/>
                  </a:lnTo>
                  <a:lnTo>
                    <a:pt x="623994" y="16118"/>
                  </a:lnTo>
                  <a:lnTo>
                    <a:pt x="576114" y="12846"/>
                  </a:lnTo>
                  <a:lnTo>
                    <a:pt x="524770" y="11215"/>
                  </a:lnTo>
                  <a:lnTo>
                    <a:pt x="475372" y="10732"/>
                  </a:lnTo>
                  <a:lnTo>
                    <a:pt x="433155" y="10619"/>
                  </a:lnTo>
                  <a:lnTo>
                    <a:pt x="387096" y="7449"/>
                  </a:lnTo>
                  <a:lnTo>
                    <a:pt x="339329" y="3311"/>
                  </a:lnTo>
                  <a:lnTo>
                    <a:pt x="290803" y="1471"/>
                  </a:lnTo>
                  <a:lnTo>
                    <a:pt x="234213" y="436"/>
                  </a:lnTo>
                  <a:lnTo>
                    <a:pt x="187810" y="129"/>
                  </a:lnTo>
                  <a:lnTo>
                    <a:pt x="127657" y="38"/>
                  </a:lnTo>
                  <a:lnTo>
                    <a:pt x="74740" y="11"/>
                  </a:lnTo>
                  <a:lnTo>
                    <a:pt x="13077" y="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58507" y="1337119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41425" y="9065"/>
                  </a:lnTo>
                  <a:lnTo>
                    <a:pt x="86081" y="9069"/>
                  </a:lnTo>
                  <a:lnTo>
                    <a:pt x="29396" y="525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95419" y="1189720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12724" y="57264"/>
                  </a:lnTo>
                  <a:lnTo>
                    <a:pt x="11179" y="109774"/>
                  </a:lnTo>
                  <a:lnTo>
                    <a:pt x="13841" y="172905"/>
                  </a:lnTo>
                  <a:lnTo>
                    <a:pt x="17850" y="218396"/>
                  </a:lnTo>
                  <a:lnTo>
                    <a:pt x="19632" y="262011"/>
                  </a:lnTo>
                  <a:lnTo>
                    <a:pt x="20635" y="320438"/>
                  </a:lnTo>
                  <a:lnTo>
                    <a:pt x="12568" y="37949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00704" y="1215033"/>
              <a:ext cx="347442" cy="482267"/>
            </a:xfrm>
            <a:custGeom>
              <a:avLst/>
              <a:gdLst/>
              <a:ahLst/>
              <a:cxnLst/>
              <a:rect l="0" t="0" r="0" b="0"/>
              <a:pathLst>
                <a:path w="347442" h="482267">
                  <a:moveTo>
                    <a:pt x="0" y="90500"/>
                  </a:moveTo>
                  <a:lnTo>
                    <a:pt x="15641" y="72519"/>
                  </a:lnTo>
                  <a:lnTo>
                    <a:pt x="40433" y="31937"/>
                  </a:lnTo>
                  <a:lnTo>
                    <a:pt x="71382" y="10107"/>
                  </a:lnTo>
                  <a:lnTo>
                    <a:pt x="115777" y="0"/>
                  </a:lnTo>
                  <a:lnTo>
                    <a:pt x="154797" y="2594"/>
                  </a:lnTo>
                  <a:lnTo>
                    <a:pt x="207829" y="30762"/>
                  </a:lnTo>
                  <a:lnTo>
                    <a:pt x="257125" y="70121"/>
                  </a:lnTo>
                  <a:lnTo>
                    <a:pt x="279346" y="101230"/>
                  </a:lnTo>
                  <a:lnTo>
                    <a:pt x="301169" y="154868"/>
                  </a:lnTo>
                  <a:lnTo>
                    <a:pt x="312608" y="216602"/>
                  </a:lnTo>
                  <a:lnTo>
                    <a:pt x="311774" y="279942"/>
                  </a:lnTo>
                  <a:lnTo>
                    <a:pt x="304117" y="333804"/>
                  </a:lnTo>
                  <a:lnTo>
                    <a:pt x="296600" y="358903"/>
                  </a:lnTo>
                  <a:lnTo>
                    <a:pt x="269591" y="397199"/>
                  </a:lnTo>
                  <a:lnTo>
                    <a:pt x="212300" y="450785"/>
                  </a:lnTo>
                  <a:lnTo>
                    <a:pt x="165849" y="474502"/>
                  </a:lnTo>
                  <a:lnTo>
                    <a:pt x="134542" y="482266"/>
                  </a:lnTo>
                  <a:lnTo>
                    <a:pt x="108930" y="481817"/>
                  </a:lnTo>
                  <a:lnTo>
                    <a:pt x="74779" y="469399"/>
                  </a:lnTo>
                  <a:lnTo>
                    <a:pt x="48023" y="445312"/>
                  </a:lnTo>
                  <a:lnTo>
                    <a:pt x="30867" y="410359"/>
                  </a:lnTo>
                  <a:lnTo>
                    <a:pt x="28537" y="387078"/>
                  </a:lnTo>
                  <a:lnTo>
                    <a:pt x="36573" y="337947"/>
                  </a:lnTo>
                  <a:lnTo>
                    <a:pt x="49010" y="317070"/>
                  </a:lnTo>
                  <a:lnTo>
                    <a:pt x="57240" y="308227"/>
                  </a:lnTo>
                  <a:lnTo>
                    <a:pt x="81982" y="295282"/>
                  </a:lnTo>
                  <a:lnTo>
                    <a:pt x="128796" y="284537"/>
                  </a:lnTo>
                  <a:lnTo>
                    <a:pt x="191428" y="280907"/>
                  </a:lnTo>
                  <a:lnTo>
                    <a:pt x="253539" y="289765"/>
                  </a:lnTo>
                  <a:lnTo>
                    <a:pt x="315459" y="304090"/>
                  </a:lnTo>
                  <a:lnTo>
                    <a:pt x="347441" y="3115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326590" y="323610"/>
              <a:ext cx="715939" cy="1287251"/>
            </a:xfrm>
            <a:custGeom>
              <a:avLst/>
              <a:gdLst/>
              <a:ahLst/>
              <a:cxnLst/>
              <a:rect l="0" t="0" r="0" b="0"/>
              <a:pathLst>
                <a:path w="715939" h="1287251">
                  <a:moveTo>
                    <a:pt x="0" y="13301"/>
                  </a:moveTo>
                  <a:lnTo>
                    <a:pt x="11179" y="2123"/>
                  </a:lnTo>
                  <a:lnTo>
                    <a:pt x="19151" y="0"/>
                  </a:lnTo>
                  <a:lnTo>
                    <a:pt x="40487" y="761"/>
                  </a:lnTo>
                  <a:lnTo>
                    <a:pt x="62448" y="14357"/>
                  </a:lnTo>
                  <a:lnTo>
                    <a:pt x="81567" y="34827"/>
                  </a:lnTo>
                  <a:lnTo>
                    <a:pt x="113109" y="92652"/>
                  </a:lnTo>
                  <a:lnTo>
                    <a:pt x="141709" y="148255"/>
                  </a:lnTo>
                  <a:lnTo>
                    <a:pt x="168720" y="198477"/>
                  </a:lnTo>
                  <a:lnTo>
                    <a:pt x="193231" y="256121"/>
                  </a:lnTo>
                  <a:lnTo>
                    <a:pt x="223370" y="313106"/>
                  </a:lnTo>
                  <a:lnTo>
                    <a:pt x="248234" y="357508"/>
                  </a:lnTo>
                  <a:lnTo>
                    <a:pt x="271763" y="404538"/>
                  </a:lnTo>
                  <a:lnTo>
                    <a:pt x="295089" y="451567"/>
                  </a:lnTo>
                  <a:lnTo>
                    <a:pt x="321054" y="495865"/>
                  </a:lnTo>
                  <a:lnTo>
                    <a:pt x="348191" y="542069"/>
                  </a:lnTo>
                  <a:lnTo>
                    <a:pt x="374680" y="591070"/>
                  </a:lnTo>
                  <a:lnTo>
                    <a:pt x="398152" y="644044"/>
                  </a:lnTo>
                  <a:lnTo>
                    <a:pt x="423401" y="695664"/>
                  </a:lnTo>
                  <a:lnTo>
                    <a:pt x="450221" y="747072"/>
                  </a:lnTo>
                  <a:lnTo>
                    <a:pt x="477739" y="801116"/>
                  </a:lnTo>
                  <a:lnTo>
                    <a:pt x="502447" y="856331"/>
                  </a:lnTo>
                  <a:lnTo>
                    <a:pt x="527466" y="912066"/>
                  </a:lnTo>
                  <a:lnTo>
                    <a:pt x="558084" y="968033"/>
                  </a:lnTo>
                  <a:lnTo>
                    <a:pt x="584949" y="1020983"/>
                  </a:lnTo>
                  <a:lnTo>
                    <a:pt x="609758" y="1072983"/>
                  </a:lnTo>
                  <a:lnTo>
                    <a:pt x="636381" y="1127289"/>
                  </a:lnTo>
                  <a:lnTo>
                    <a:pt x="660692" y="1176382"/>
                  </a:lnTo>
                  <a:lnTo>
                    <a:pt x="690990" y="1237242"/>
                  </a:lnTo>
                  <a:lnTo>
                    <a:pt x="715938" y="12872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534793" y="2474413"/>
            <a:ext cx="2293507" cy="947291"/>
            <a:chOff x="1534793" y="2474413"/>
            <a:chExt cx="2293507" cy="947291"/>
          </a:xfrm>
        </p:grpSpPr>
        <p:sp>
          <p:nvSpPr>
            <p:cNvPr id="23" name="Freeform 22"/>
            <p:cNvSpPr/>
            <p:nvPr/>
          </p:nvSpPr>
          <p:spPr>
            <a:xfrm>
              <a:off x="1879011" y="2750890"/>
              <a:ext cx="374088" cy="460302"/>
            </a:xfrm>
            <a:custGeom>
              <a:avLst/>
              <a:gdLst/>
              <a:ahLst/>
              <a:cxnLst/>
              <a:rect l="0" t="0" r="0" b="0"/>
              <a:pathLst>
                <a:path w="374088" h="460302">
                  <a:moveTo>
                    <a:pt x="5590" y="397130"/>
                  </a:moveTo>
                  <a:lnTo>
                    <a:pt x="0" y="380363"/>
                  </a:lnTo>
                  <a:lnTo>
                    <a:pt x="4442" y="318039"/>
                  </a:lnTo>
                  <a:lnTo>
                    <a:pt x="12139" y="258662"/>
                  </a:lnTo>
                  <a:lnTo>
                    <a:pt x="16109" y="196615"/>
                  </a:lnTo>
                  <a:lnTo>
                    <a:pt x="24174" y="137287"/>
                  </a:lnTo>
                  <a:lnTo>
                    <a:pt x="40499" y="80901"/>
                  </a:lnTo>
                  <a:lnTo>
                    <a:pt x="65472" y="20611"/>
                  </a:lnTo>
                  <a:lnTo>
                    <a:pt x="77437" y="3231"/>
                  </a:lnTo>
                  <a:lnTo>
                    <a:pt x="85074" y="0"/>
                  </a:lnTo>
                  <a:lnTo>
                    <a:pt x="93674" y="186"/>
                  </a:lnTo>
                  <a:lnTo>
                    <a:pt x="102917" y="2649"/>
                  </a:lnTo>
                  <a:lnTo>
                    <a:pt x="141798" y="30649"/>
                  </a:lnTo>
                  <a:lnTo>
                    <a:pt x="164621" y="53927"/>
                  </a:lnTo>
                  <a:lnTo>
                    <a:pt x="192244" y="113233"/>
                  </a:lnTo>
                  <a:lnTo>
                    <a:pt x="218137" y="171141"/>
                  </a:lnTo>
                  <a:lnTo>
                    <a:pt x="248468" y="228030"/>
                  </a:lnTo>
                  <a:lnTo>
                    <a:pt x="281765" y="288468"/>
                  </a:lnTo>
                  <a:lnTo>
                    <a:pt x="308883" y="344043"/>
                  </a:lnTo>
                  <a:lnTo>
                    <a:pt x="334363" y="397072"/>
                  </a:lnTo>
                  <a:lnTo>
                    <a:pt x="374087" y="4603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10943" y="2863751"/>
              <a:ext cx="221099" cy="357970"/>
            </a:xfrm>
            <a:custGeom>
              <a:avLst/>
              <a:gdLst/>
              <a:ahLst/>
              <a:cxnLst/>
              <a:rect l="0" t="0" r="0" b="0"/>
              <a:pathLst>
                <a:path w="221099" h="357970">
                  <a:moveTo>
                    <a:pt x="221098" y="0"/>
                  </a:moveTo>
                  <a:lnTo>
                    <a:pt x="204330" y="11178"/>
                  </a:lnTo>
                  <a:lnTo>
                    <a:pt x="192979" y="26025"/>
                  </a:lnTo>
                  <a:lnTo>
                    <a:pt x="156084" y="85982"/>
                  </a:lnTo>
                  <a:lnTo>
                    <a:pt x="124442" y="147553"/>
                  </a:lnTo>
                  <a:lnTo>
                    <a:pt x="90924" y="206301"/>
                  </a:lnTo>
                  <a:lnTo>
                    <a:pt x="63064" y="260289"/>
                  </a:lnTo>
                  <a:lnTo>
                    <a:pt x="31824" y="311985"/>
                  </a:lnTo>
                  <a:lnTo>
                    <a:pt x="16188" y="34278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411026" y="2874279"/>
              <a:ext cx="189513" cy="52644"/>
            </a:xfrm>
            <a:custGeom>
              <a:avLst/>
              <a:gdLst/>
              <a:ahLst/>
              <a:cxnLst/>
              <a:rect l="0" t="0" r="0" b="0"/>
              <a:pathLst>
                <a:path w="189513" h="52644">
                  <a:moveTo>
                    <a:pt x="189512" y="0"/>
                  </a:moveTo>
                  <a:lnTo>
                    <a:pt x="135637" y="17959"/>
                  </a:lnTo>
                  <a:lnTo>
                    <a:pt x="78476" y="35150"/>
                  </a:lnTo>
                  <a:lnTo>
                    <a:pt x="24805" y="4953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89969" y="3037146"/>
              <a:ext cx="242156" cy="47704"/>
            </a:xfrm>
            <a:custGeom>
              <a:avLst/>
              <a:gdLst/>
              <a:ahLst/>
              <a:cxnLst/>
              <a:rect l="0" t="0" r="0" b="0"/>
              <a:pathLst>
                <a:path w="242156" h="47704">
                  <a:moveTo>
                    <a:pt x="242155" y="5589"/>
                  </a:moveTo>
                  <a:lnTo>
                    <a:pt x="225387" y="0"/>
                  </a:lnTo>
                  <a:lnTo>
                    <a:pt x="207797" y="376"/>
                  </a:lnTo>
                  <a:lnTo>
                    <a:pt x="147986" y="13308"/>
                  </a:lnTo>
                  <a:lnTo>
                    <a:pt x="86077" y="26785"/>
                  </a:lnTo>
                  <a:lnTo>
                    <a:pt x="25026" y="43042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842694" y="2884808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6426" y="0"/>
                  </a:lnTo>
                  <a:lnTo>
                    <a:pt x="101479" y="5589"/>
                  </a:lnTo>
                  <a:lnTo>
                    <a:pt x="40669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190134" y="2666250"/>
              <a:ext cx="301950" cy="502828"/>
            </a:xfrm>
            <a:custGeom>
              <a:avLst/>
              <a:gdLst/>
              <a:ahLst/>
              <a:cxnLst/>
              <a:rect l="0" t="0" r="0" b="0"/>
              <a:pathLst>
                <a:path w="301950" h="502828">
                  <a:moveTo>
                    <a:pt x="0" y="92216"/>
                  </a:moveTo>
                  <a:lnTo>
                    <a:pt x="43963" y="68497"/>
                  </a:lnTo>
                  <a:lnTo>
                    <a:pt x="106453" y="55427"/>
                  </a:lnTo>
                  <a:lnTo>
                    <a:pt x="161668" y="37116"/>
                  </a:lnTo>
                  <a:lnTo>
                    <a:pt x="217635" y="14998"/>
                  </a:lnTo>
                  <a:lnTo>
                    <a:pt x="273750" y="1270"/>
                  </a:lnTo>
                  <a:lnTo>
                    <a:pt x="287785" y="0"/>
                  </a:lnTo>
                  <a:lnTo>
                    <a:pt x="295972" y="3832"/>
                  </a:lnTo>
                  <a:lnTo>
                    <a:pt x="300260" y="11067"/>
                  </a:lnTo>
                  <a:lnTo>
                    <a:pt x="301949" y="20569"/>
                  </a:lnTo>
                  <a:lnTo>
                    <a:pt x="297586" y="40486"/>
                  </a:lnTo>
                  <a:lnTo>
                    <a:pt x="281311" y="98635"/>
                  </a:lnTo>
                  <a:lnTo>
                    <a:pt x="264491" y="153665"/>
                  </a:lnTo>
                  <a:lnTo>
                    <a:pt x="231059" y="216714"/>
                  </a:lnTo>
                  <a:lnTo>
                    <a:pt x="207426" y="268713"/>
                  </a:lnTo>
                  <a:lnTo>
                    <a:pt x="190279" y="320925"/>
                  </a:lnTo>
                  <a:lnTo>
                    <a:pt x="164830" y="379611"/>
                  </a:lnTo>
                  <a:lnTo>
                    <a:pt x="150745" y="430834"/>
                  </a:lnTo>
                  <a:lnTo>
                    <a:pt x="131856" y="481891"/>
                  </a:lnTo>
                  <a:lnTo>
                    <a:pt x="126342" y="5028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34793" y="2474413"/>
              <a:ext cx="2293507" cy="947291"/>
            </a:xfrm>
            <a:custGeom>
              <a:avLst/>
              <a:gdLst/>
              <a:ahLst/>
              <a:cxnLst/>
              <a:rect l="0" t="0" r="0" b="0"/>
              <a:pathLst>
                <a:path w="2293507" h="947291">
                  <a:moveTo>
                    <a:pt x="1571113" y="41897"/>
                  </a:moveTo>
                  <a:lnTo>
                    <a:pt x="1513849" y="30445"/>
                  </a:lnTo>
                  <a:lnTo>
                    <a:pt x="1452957" y="17148"/>
                  </a:lnTo>
                  <a:lnTo>
                    <a:pt x="1404433" y="12338"/>
                  </a:lnTo>
                  <a:lnTo>
                    <a:pt x="1344040" y="3477"/>
                  </a:lnTo>
                  <a:lnTo>
                    <a:pt x="1283931" y="513"/>
                  </a:lnTo>
                  <a:lnTo>
                    <a:pt x="1233338" y="0"/>
                  </a:lnTo>
                  <a:lnTo>
                    <a:pt x="1181303" y="2967"/>
                  </a:lnTo>
                  <a:lnTo>
                    <a:pt x="1128841" y="8136"/>
                  </a:lnTo>
                  <a:lnTo>
                    <a:pt x="1076251" y="9667"/>
                  </a:lnTo>
                  <a:lnTo>
                    <a:pt x="1020505" y="13240"/>
                  </a:lnTo>
                  <a:lnTo>
                    <a:pt x="959534" y="21708"/>
                  </a:lnTo>
                  <a:lnTo>
                    <a:pt x="900135" y="31626"/>
                  </a:lnTo>
                  <a:lnTo>
                    <a:pt x="842371" y="41974"/>
                  </a:lnTo>
                  <a:lnTo>
                    <a:pt x="780801" y="52449"/>
                  </a:lnTo>
                  <a:lnTo>
                    <a:pt x="721225" y="62961"/>
                  </a:lnTo>
                  <a:lnTo>
                    <a:pt x="663408" y="76604"/>
                  </a:lnTo>
                  <a:lnTo>
                    <a:pt x="601824" y="92345"/>
                  </a:lnTo>
                  <a:lnTo>
                    <a:pt x="542242" y="107538"/>
                  </a:lnTo>
                  <a:lnTo>
                    <a:pt x="487544" y="126857"/>
                  </a:lnTo>
                  <a:lnTo>
                    <a:pt x="434292" y="147399"/>
                  </a:lnTo>
                  <a:lnTo>
                    <a:pt x="381469" y="171423"/>
                  </a:lnTo>
                  <a:lnTo>
                    <a:pt x="328773" y="200768"/>
                  </a:lnTo>
                  <a:lnTo>
                    <a:pt x="279235" y="228570"/>
                  </a:lnTo>
                  <a:lnTo>
                    <a:pt x="220574" y="264515"/>
                  </a:lnTo>
                  <a:lnTo>
                    <a:pt x="164420" y="315838"/>
                  </a:lnTo>
                  <a:lnTo>
                    <a:pt x="107090" y="378827"/>
                  </a:lnTo>
                  <a:lnTo>
                    <a:pt x="55885" y="441982"/>
                  </a:lnTo>
                  <a:lnTo>
                    <a:pt x="27266" y="495793"/>
                  </a:lnTo>
                  <a:lnTo>
                    <a:pt x="519" y="556330"/>
                  </a:lnTo>
                  <a:lnTo>
                    <a:pt x="0" y="600124"/>
                  </a:lnTo>
                  <a:lnTo>
                    <a:pt x="7255" y="650145"/>
                  </a:lnTo>
                  <a:lnTo>
                    <a:pt x="16628" y="675268"/>
                  </a:lnTo>
                  <a:lnTo>
                    <a:pt x="41709" y="710460"/>
                  </a:lnTo>
                  <a:lnTo>
                    <a:pt x="95950" y="755409"/>
                  </a:lnTo>
                  <a:lnTo>
                    <a:pt x="150184" y="785432"/>
                  </a:lnTo>
                  <a:lnTo>
                    <a:pt x="201581" y="812723"/>
                  </a:lnTo>
                  <a:lnTo>
                    <a:pt x="263853" y="834416"/>
                  </a:lnTo>
                  <a:lnTo>
                    <a:pt x="315758" y="855024"/>
                  </a:lnTo>
                  <a:lnTo>
                    <a:pt x="371071" y="867760"/>
                  </a:lnTo>
                  <a:lnTo>
                    <a:pt x="427057" y="886524"/>
                  </a:lnTo>
                  <a:lnTo>
                    <a:pt x="484346" y="894259"/>
                  </a:lnTo>
                  <a:lnTo>
                    <a:pt x="547655" y="902720"/>
                  </a:lnTo>
                  <a:lnTo>
                    <a:pt x="594433" y="907609"/>
                  </a:lnTo>
                  <a:lnTo>
                    <a:pt x="645337" y="913347"/>
                  </a:lnTo>
                  <a:lnTo>
                    <a:pt x="697465" y="918167"/>
                  </a:lnTo>
                  <a:lnTo>
                    <a:pt x="749955" y="923884"/>
                  </a:lnTo>
                  <a:lnTo>
                    <a:pt x="802552" y="928698"/>
                  </a:lnTo>
                  <a:lnTo>
                    <a:pt x="855181" y="934413"/>
                  </a:lnTo>
                  <a:lnTo>
                    <a:pt x="907820" y="936107"/>
                  </a:lnTo>
                  <a:lnTo>
                    <a:pt x="963580" y="939728"/>
                  </a:lnTo>
                  <a:lnTo>
                    <a:pt x="1021436" y="945091"/>
                  </a:lnTo>
                  <a:lnTo>
                    <a:pt x="1075624" y="946679"/>
                  </a:lnTo>
                  <a:lnTo>
                    <a:pt x="1128724" y="947150"/>
                  </a:lnTo>
                  <a:lnTo>
                    <a:pt x="1184621" y="947290"/>
                  </a:lnTo>
                  <a:lnTo>
                    <a:pt x="1242518" y="944212"/>
                  </a:lnTo>
                  <a:lnTo>
                    <a:pt x="1296717" y="939010"/>
                  </a:lnTo>
                  <a:lnTo>
                    <a:pt x="1352940" y="937469"/>
                  </a:lnTo>
                  <a:lnTo>
                    <a:pt x="1410933" y="937012"/>
                  </a:lnTo>
                  <a:lnTo>
                    <a:pt x="1468280" y="933757"/>
                  </a:lnTo>
                  <a:lnTo>
                    <a:pt x="1526606" y="928503"/>
                  </a:lnTo>
                  <a:lnTo>
                    <a:pt x="1580933" y="923827"/>
                  </a:lnTo>
                  <a:lnTo>
                    <a:pt x="1634074" y="915033"/>
                  </a:lnTo>
                  <a:lnTo>
                    <a:pt x="1686865" y="905018"/>
                  </a:lnTo>
                  <a:lnTo>
                    <a:pt x="1739551" y="894642"/>
                  </a:lnTo>
                  <a:lnTo>
                    <a:pt x="1789087" y="884158"/>
                  </a:lnTo>
                  <a:lnTo>
                    <a:pt x="1836519" y="873643"/>
                  </a:lnTo>
                  <a:lnTo>
                    <a:pt x="1899360" y="854021"/>
                  </a:lnTo>
                  <a:lnTo>
                    <a:pt x="1958003" y="834850"/>
                  </a:lnTo>
                  <a:lnTo>
                    <a:pt x="2018460" y="809746"/>
                  </a:lnTo>
                  <a:lnTo>
                    <a:pt x="2070479" y="782257"/>
                  </a:lnTo>
                  <a:lnTo>
                    <a:pt x="2128333" y="747288"/>
                  </a:lnTo>
                  <a:lnTo>
                    <a:pt x="2189106" y="705191"/>
                  </a:lnTo>
                  <a:lnTo>
                    <a:pt x="2233035" y="661692"/>
                  </a:lnTo>
                  <a:lnTo>
                    <a:pt x="2263459" y="599075"/>
                  </a:lnTo>
                  <a:lnTo>
                    <a:pt x="2283830" y="549489"/>
                  </a:lnTo>
                  <a:lnTo>
                    <a:pt x="2293506" y="497751"/>
                  </a:lnTo>
                  <a:lnTo>
                    <a:pt x="2290783" y="439788"/>
                  </a:lnTo>
                  <a:lnTo>
                    <a:pt x="2276978" y="383749"/>
                  </a:lnTo>
                  <a:lnTo>
                    <a:pt x="2251353" y="329222"/>
                  </a:lnTo>
                  <a:lnTo>
                    <a:pt x="2208619" y="270500"/>
                  </a:lnTo>
                  <a:lnTo>
                    <a:pt x="2160086" y="226073"/>
                  </a:lnTo>
                  <a:lnTo>
                    <a:pt x="2099651" y="186398"/>
                  </a:lnTo>
                  <a:lnTo>
                    <a:pt x="2036769" y="144678"/>
                  </a:lnTo>
                  <a:lnTo>
                    <a:pt x="1978386" y="118915"/>
                  </a:lnTo>
                  <a:lnTo>
                    <a:pt x="1928093" y="102932"/>
                  </a:lnTo>
                  <a:lnTo>
                    <a:pt x="1873027" y="83378"/>
                  </a:lnTo>
                  <a:lnTo>
                    <a:pt x="1812258" y="62767"/>
                  </a:lnTo>
                  <a:lnTo>
                    <a:pt x="1756037" y="44961"/>
                  </a:lnTo>
                  <a:lnTo>
                    <a:pt x="1695119" y="34054"/>
                  </a:lnTo>
                  <a:lnTo>
                    <a:pt x="1665870" y="313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824730" y="784114"/>
            <a:ext cx="4029944" cy="1360176"/>
            <a:chOff x="5824730" y="784114"/>
            <a:chExt cx="4029944" cy="1360176"/>
          </a:xfrm>
        </p:grpSpPr>
        <p:sp>
          <p:nvSpPr>
            <p:cNvPr id="31" name="Freeform 30"/>
            <p:cNvSpPr/>
            <p:nvPr/>
          </p:nvSpPr>
          <p:spPr>
            <a:xfrm>
              <a:off x="5824730" y="784114"/>
              <a:ext cx="211156" cy="540214"/>
            </a:xfrm>
            <a:custGeom>
              <a:avLst/>
              <a:gdLst/>
              <a:ahLst/>
              <a:cxnLst/>
              <a:rect l="0" t="0" r="0" b="0"/>
              <a:pathLst>
                <a:path w="211156" h="540214">
                  <a:moveTo>
                    <a:pt x="50171" y="110808"/>
                  </a:moveTo>
                  <a:lnTo>
                    <a:pt x="41838" y="148286"/>
                  </a:lnTo>
                  <a:lnTo>
                    <a:pt x="45666" y="210888"/>
                  </a:lnTo>
                  <a:lnTo>
                    <a:pt x="54425" y="270313"/>
                  </a:lnTo>
                  <a:lnTo>
                    <a:pt x="64430" y="332374"/>
                  </a:lnTo>
                  <a:lnTo>
                    <a:pt x="78291" y="393350"/>
                  </a:lnTo>
                  <a:lnTo>
                    <a:pt x="87619" y="443438"/>
                  </a:lnTo>
                  <a:lnTo>
                    <a:pt x="90903" y="499874"/>
                  </a:lnTo>
                  <a:lnTo>
                    <a:pt x="90706" y="539082"/>
                  </a:lnTo>
                  <a:lnTo>
                    <a:pt x="88893" y="540213"/>
                  </a:lnTo>
                  <a:lnTo>
                    <a:pt x="86514" y="537458"/>
                  </a:lnTo>
                  <a:lnTo>
                    <a:pt x="70930" y="481648"/>
                  </a:lnTo>
                  <a:lnTo>
                    <a:pt x="53642" y="423462"/>
                  </a:lnTo>
                  <a:lnTo>
                    <a:pt x="43141" y="373462"/>
                  </a:lnTo>
                  <a:lnTo>
                    <a:pt x="25603" y="312162"/>
                  </a:lnTo>
                  <a:lnTo>
                    <a:pt x="20665" y="262885"/>
                  </a:lnTo>
                  <a:lnTo>
                    <a:pt x="10591" y="206228"/>
                  </a:lnTo>
                  <a:lnTo>
                    <a:pt x="1919" y="158058"/>
                  </a:lnTo>
                  <a:lnTo>
                    <a:pt x="0" y="107910"/>
                  </a:lnTo>
                  <a:lnTo>
                    <a:pt x="9238" y="51571"/>
                  </a:lnTo>
                  <a:lnTo>
                    <a:pt x="16771" y="29498"/>
                  </a:lnTo>
                  <a:lnTo>
                    <a:pt x="27918" y="11889"/>
                  </a:lnTo>
                  <a:lnTo>
                    <a:pt x="36506" y="6258"/>
                  </a:lnTo>
                  <a:lnTo>
                    <a:pt x="58526" y="0"/>
                  </a:lnTo>
                  <a:lnTo>
                    <a:pt x="97230" y="2067"/>
                  </a:lnTo>
                  <a:lnTo>
                    <a:pt x="138334" y="15677"/>
                  </a:lnTo>
                  <a:lnTo>
                    <a:pt x="159934" y="31093"/>
                  </a:lnTo>
                  <a:lnTo>
                    <a:pt x="185249" y="62622"/>
                  </a:lnTo>
                  <a:lnTo>
                    <a:pt x="204448" y="104719"/>
                  </a:lnTo>
                  <a:lnTo>
                    <a:pt x="211155" y="136178"/>
                  </a:lnTo>
                  <a:lnTo>
                    <a:pt x="210237" y="165757"/>
                  </a:lnTo>
                  <a:lnTo>
                    <a:pt x="197554" y="203128"/>
                  </a:lnTo>
                  <a:lnTo>
                    <a:pt x="179236" y="222419"/>
                  </a:lnTo>
                  <a:lnTo>
                    <a:pt x="120504" y="258823"/>
                  </a:lnTo>
                  <a:lnTo>
                    <a:pt x="102814" y="2687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29014" y="1126549"/>
              <a:ext cx="185754" cy="181795"/>
            </a:xfrm>
            <a:custGeom>
              <a:avLst/>
              <a:gdLst/>
              <a:ahLst/>
              <a:cxnLst/>
              <a:rect l="0" t="0" r="0" b="0"/>
              <a:pathLst>
                <a:path w="185754" h="181795">
                  <a:moveTo>
                    <a:pt x="77514" y="10528"/>
                  </a:moveTo>
                  <a:lnTo>
                    <a:pt x="33551" y="30772"/>
                  </a:lnTo>
                  <a:lnTo>
                    <a:pt x="19761" y="49551"/>
                  </a:lnTo>
                  <a:lnTo>
                    <a:pt x="1375" y="94146"/>
                  </a:lnTo>
                  <a:lnTo>
                    <a:pt x="0" y="115542"/>
                  </a:lnTo>
                  <a:lnTo>
                    <a:pt x="8924" y="150438"/>
                  </a:lnTo>
                  <a:lnTo>
                    <a:pt x="14240" y="163463"/>
                  </a:lnTo>
                  <a:lnTo>
                    <a:pt x="23633" y="172146"/>
                  </a:lnTo>
                  <a:lnTo>
                    <a:pt x="49668" y="181794"/>
                  </a:lnTo>
                  <a:lnTo>
                    <a:pt x="97210" y="181637"/>
                  </a:lnTo>
                  <a:lnTo>
                    <a:pt x="124872" y="170804"/>
                  </a:lnTo>
                  <a:lnTo>
                    <a:pt x="147695" y="153122"/>
                  </a:lnTo>
                  <a:lnTo>
                    <a:pt x="178291" y="106762"/>
                  </a:lnTo>
                  <a:lnTo>
                    <a:pt x="183303" y="95741"/>
                  </a:lnTo>
                  <a:lnTo>
                    <a:pt x="185753" y="71017"/>
                  </a:lnTo>
                  <a:lnTo>
                    <a:pt x="181772" y="46771"/>
                  </a:lnTo>
                  <a:lnTo>
                    <a:pt x="172204" y="28196"/>
                  </a:lnTo>
                  <a:lnTo>
                    <a:pt x="153914" y="15261"/>
                  </a:lnTo>
                  <a:lnTo>
                    <a:pt x="1196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58274" y="1073906"/>
              <a:ext cx="174330" cy="200043"/>
            </a:xfrm>
            <a:custGeom>
              <a:avLst/>
              <a:gdLst/>
              <a:ahLst/>
              <a:cxnLst/>
              <a:rect l="0" t="0" r="0" b="0"/>
              <a:pathLst>
                <a:path w="174330" h="200043">
                  <a:moveTo>
                    <a:pt x="100938" y="0"/>
                  </a:moveTo>
                  <a:lnTo>
                    <a:pt x="48233" y="19128"/>
                  </a:lnTo>
                  <a:lnTo>
                    <a:pt x="4556" y="49804"/>
                  </a:lnTo>
                  <a:lnTo>
                    <a:pt x="418" y="57769"/>
                  </a:lnTo>
                  <a:lnTo>
                    <a:pt x="0" y="66589"/>
                  </a:lnTo>
                  <a:lnTo>
                    <a:pt x="2060" y="75978"/>
                  </a:lnTo>
                  <a:lnTo>
                    <a:pt x="8114" y="82238"/>
                  </a:lnTo>
                  <a:lnTo>
                    <a:pt x="64437" y="98697"/>
                  </a:lnTo>
                  <a:lnTo>
                    <a:pt x="124468" y="115870"/>
                  </a:lnTo>
                  <a:lnTo>
                    <a:pt x="148830" y="124028"/>
                  </a:lnTo>
                  <a:lnTo>
                    <a:pt x="167457" y="135452"/>
                  </a:lnTo>
                  <a:lnTo>
                    <a:pt x="172190" y="142944"/>
                  </a:lnTo>
                  <a:lnTo>
                    <a:pt x="174329" y="160627"/>
                  </a:lnTo>
                  <a:lnTo>
                    <a:pt x="170923" y="169086"/>
                  </a:lnTo>
                  <a:lnTo>
                    <a:pt x="157778" y="184724"/>
                  </a:lnTo>
                  <a:lnTo>
                    <a:pt x="134000" y="193234"/>
                  </a:lnTo>
                  <a:lnTo>
                    <a:pt x="76663" y="198697"/>
                  </a:lnTo>
                  <a:lnTo>
                    <a:pt x="37767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90494" y="1116020"/>
              <a:ext cx="16118" cy="157929"/>
            </a:xfrm>
            <a:custGeom>
              <a:avLst/>
              <a:gdLst/>
              <a:ahLst/>
              <a:cxnLst/>
              <a:rect l="0" t="0" r="0" b="0"/>
              <a:pathLst>
                <a:path w="16118" h="157929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2137" y="102552"/>
                  </a:lnTo>
                  <a:lnTo>
                    <a:pt x="16117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64497" y="968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37415" y="894922"/>
              <a:ext cx="37653" cy="379027"/>
            </a:xfrm>
            <a:custGeom>
              <a:avLst/>
              <a:gdLst/>
              <a:ahLst/>
              <a:cxnLst/>
              <a:rect l="0" t="0" r="0" b="0"/>
              <a:pathLst>
                <a:path w="37653" h="379027">
                  <a:moveTo>
                    <a:pt x="6067" y="0"/>
                  </a:moveTo>
                  <a:lnTo>
                    <a:pt x="0" y="32452"/>
                  </a:lnTo>
                  <a:lnTo>
                    <a:pt x="4522" y="83229"/>
                  </a:lnTo>
                  <a:lnTo>
                    <a:pt x="8728" y="142814"/>
                  </a:lnTo>
                  <a:lnTo>
                    <a:pt x="13099" y="187475"/>
                  </a:lnTo>
                  <a:lnTo>
                    <a:pt x="16730" y="250910"/>
                  </a:lnTo>
                  <a:lnTo>
                    <a:pt x="24693" y="304931"/>
                  </a:lnTo>
                  <a:lnTo>
                    <a:pt x="34745" y="352691"/>
                  </a:lnTo>
                  <a:lnTo>
                    <a:pt x="37652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85554" y="1031792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05948" y="11453"/>
                  </a:lnTo>
                  <a:lnTo>
                    <a:pt x="156558" y="21331"/>
                  </a:lnTo>
                  <a:lnTo>
                    <a:pt x="104880" y="28547"/>
                  </a:lnTo>
                  <a:lnTo>
                    <a:pt x="52522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22466" y="1094963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4939" y="16768"/>
                  </a:lnTo>
                  <a:lnTo>
                    <a:pt x="8212" y="70686"/>
                  </a:lnTo>
                  <a:lnTo>
                    <a:pt x="8672" y="119340"/>
                  </a:lnTo>
                  <a:lnTo>
                    <a:pt x="2060" y="17517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01409" y="96862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96165" y="1042321"/>
              <a:ext cx="157929" cy="254472"/>
            </a:xfrm>
            <a:custGeom>
              <a:avLst/>
              <a:gdLst/>
              <a:ahLst/>
              <a:cxnLst/>
              <a:rect l="0" t="0" r="0" b="0"/>
              <a:pathLst>
                <a:path w="157929" h="254472">
                  <a:moveTo>
                    <a:pt x="0" y="0"/>
                  </a:moveTo>
                  <a:lnTo>
                    <a:pt x="17958" y="53875"/>
                  </a:lnTo>
                  <a:lnTo>
                    <a:pt x="40739" y="116625"/>
                  </a:lnTo>
                  <a:lnTo>
                    <a:pt x="60294" y="166227"/>
                  </a:lnTo>
                  <a:lnTo>
                    <a:pt x="86693" y="225814"/>
                  </a:lnTo>
                  <a:lnTo>
                    <a:pt x="96243" y="250100"/>
                  </a:lnTo>
                  <a:lnTo>
                    <a:pt x="101597" y="254471"/>
                  </a:lnTo>
                  <a:lnTo>
                    <a:pt x="107505" y="253875"/>
                  </a:lnTo>
                  <a:lnTo>
                    <a:pt x="113784" y="249969"/>
                  </a:lnTo>
                  <a:lnTo>
                    <a:pt x="123880" y="230030"/>
                  </a:lnTo>
                  <a:lnTo>
                    <a:pt x="134305" y="175159"/>
                  </a:lnTo>
                  <a:lnTo>
                    <a:pt x="144770" y="120430"/>
                  </a:lnTo>
                  <a:lnTo>
                    <a:pt x="154982" y="77731"/>
                  </a:lnTo>
                  <a:lnTo>
                    <a:pt x="157928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98918" y="1007458"/>
              <a:ext cx="220755" cy="298076"/>
            </a:xfrm>
            <a:custGeom>
              <a:avLst/>
              <a:gdLst/>
              <a:ahLst/>
              <a:cxnLst/>
              <a:rect l="0" t="0" r="0" b="0"/>
              <a:pathLst>
                <a:path w="220755" h="298076">
                  <a:moveTo>
                    <a:pt x="18346" y="108562"/>
                  </a:moveTo>
                  <a:lnTo>
                    <a:pt x="23935" y="125330"/>
                  </a:lnTo>
                  <a:lnTo>
                    <a:pt x="30261" y="131439"/>
                  </a:lnTo>
                  <a:lnTo>
                    <a:pt x="49768" y="141346"/>
                  </a:lnTo>
                  <a:lnTo>
                    <a:pt x="100419" y="148833"/>
                  </a:lnTo>
                  <a:lnTo>
                    <a:pt x="152364" y="147193"/>
                  </a:lnTo>
                  <a:lnTo>
                    <a:pt x="185957" y="135996"/>
                  </a:lnTo>
                  <a:lnTo>
                    <a:pt x="196767" y="130361"/>
                  </a:lnTo>
                  <a:lnTo>
                    <a:pt x="211898" y="111622"/>
                  </a:lnTo>
                  <a:lnTo>
                    <a:pt x="217571" y="100073"/>
                  </a:lnTo>
                  <a:lnTo>
                    <a:pt x="220754" y="77883"/>
                  </a:lnTo>
                  <a:lnTo>
                    <a:pt x="217100" y="57492"/>
                  </a:lnTo>
                  <a:lnTo>
                    <a:pt x="207677" y="40631"/>
                  </a:lnTo>
                  <a:lnTo>
                    <a:pt x="183628" y="17985"/>
                  </a:lnTo>
                  <a:lnTo>
                    <a:pt x="154276" y="2046"/>
                  </a:lnTo>
                  <a:lnTo>
                    <a:pt x="133741" y="0"/>
                  </a:lnTo>
                  <a:lnTo>
                    <a:pt x="91963" y="8219"/>
                  </a:lnTo>
                  <a:lnTo>
                    <a:pt x="66025" y="23329"/>
                  </a:lnTo>
                  <a:lnTo>
                    <a:pt x="22036" y="77813"/>
                  </a:lnTo>
                  <a:lnTo>
                    <a:pt x="6441" y="108810"/>
                  </a:lnTo>
                  <a:lnTo>
                    <a:pt x="0" y="151400"/>
                  </a:lnTo>
                  <a:lnTo>
                    <a:pt x="4733" y="177904"/>
                  </a:lnTo>
                  <a:lnTo>
                    <a:pt x="33365" y="234330"/>
                  </a:lnTo>
                  <a:lnTo>
                    <a:pt x="54901" y="263980"/>
                  </a:lnTo>
                  <a:lnTo>
                    <a:pt x="82990" y="281214"/>
                  </a:lnTo>
                  <a:lnTo>
                    <a:pt x="114709" y="292559"/>
                  </a:lnTo>
                  <a:lnTo>
                    <a:pt x="165745" y="298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959129" y="1431875"/>
              <a:ext cx="1579276" cy="42115"/>
            </a:xfrm>
            <a:custGeom>
              <a:avLst/>
              <a:gdLst/>
              <a:ahLst/>
              <a:cxnLst/>
              <a:rect l="0" t="0" r="0" b="0"/>
              <a:pathLst>
                <a:path w="1579276" h="42115">
                  <a:moveTo>
                    <a:pt x="1579275" y="42114"/>
                  </a:moveTo>
                  <a:lnTo>
                    <a:pt x="1562507" y="30936"/>
                  </a:lnTo>
                  <a:lnTo>
                    <a:pt x="1500710" y="19239"/>
                  </a:lnTo>
                  <a:lnTo>
                    <a:pt x="1451491" y="13109"/>
                  </a:lnTo>
                  <a:lnTo>
                    <a:pt x="1393624" y="14413"/>
                  </a:lnTo>
                  <a:lnTo>
                    <a:pt x="1349365" y="18104"/>
                  </a:lnTo>
                  <a:lnTo>
                    <a:pt x="1287325" y="20182"/>
                  </a:lnTo>
                  <a:lnTo>
                    <a:pt x="1238268" y="20798"/>
                  </a:lnTo>
                  <a:lnTo>
                    <a:pt x="1176650" y="21006"/>
                  </a:lnTo>
                  <a:lnTo>
                    <a:pt x="1125797" y="21042"/>
                  </a:lnTo>
                  <a:lnTo>
                    <a:pt x="1073684" y="21053"/>
                  </a:lnTo>
                  <a:lnTo>
                    <a:pt x="1021198" y="21056"/>
                  </a:lnTo>
                  <a:lnTo>
                    <a:pt x="968603" y="24176"/>
                  </a:lnTo>
                  <a:lnTo>
                    <a:pt x="915974" y="29390"/>
                  </a:lnTo>
                  <a:lnTo>
                    <a:pt x="863335" y="30935"/>
                  </a:lnTo>
                  <a:lnTo>
                    <a:pt x="810694" y="31393"/>
                  </a:lnTo>
                  <a:lnTo>
                    <a:pt x="758051" y="31529"/>
                  </a:lnTo>
                  <a:lnTo>
                    <a:pt x="705409" y="31569"/>
                  </a:lnTo>
                  <a:lnTo>
                    <a:pt x="652767" y="31581"/>
                  </a:lnTo>
                  <a:lnTo>
                    <a:pt x="597005" y="28465"/>
                  </a:lnTo>
                  <a:lnTo>
                    <a:pt x="539149" y="23252"/>
                  </a:lnTo>
                  <a:lnTo>
                    <a:pt x="484962" y="18588"/>
                  </a:lnTo>
                  <a:lnTo>
                    <a:pt x="431862" y="12917"/>
                  </a:lnTo>
                  <a:lnTo>
                    <a:pt x="379084" y="11236"/>
                  </a:lnTo>
                  <a:lnTo>
                    <a:pt x="326401" y="10738"/>
                  </a:lnTo>
                  <a:lnTo>
                    <a:pt x="276866" y="10591"/>
                  </a:lnTo>
                  <a:lnTo>
                    <a:pt x="218207" y="10541"/>
                  </a:lnTo>
                  <a:lnTo>
                    <a:pt x="170070" y="10532"/>
                  </a:lnTo>
                  <a:lnTo>
                    <a:pt x="109807" y="3294"/>
                  </a:lnTo>
                  <a:lnTo>
                    <a:pt x="49723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101479" y="1610860"/>
              <a:ext cx="284560" cy="294799"/>
            </a:xfrm>
            <a:custGeom>
              <a:avLst/>
              <a:gdLst/>
              <a:ahLst/>
              <a:cxnLst/>
              <a:rect l="0" t="0" r="0" b="0"/>
              <a:pathLst>
                <a:path w="284560" h="294799">
                  <a:moveTo>
                    <a:pt x="47163" y="294798"/>
                  </a:moveTo>
                  <a:lnTo>
                    <a:pt x="27377" y="245867"/>
                  </a:lnTo>
                  <a:lnTo>
                    <a:pt x="17908" y="186736"/>
                  </a:lnTo>
                  <a:lnTo>
                    <a:pt x="16268" y="138517"/>
                  </a:lnTo>
                  <a:lnTo>
                    <a:pt x="10193" y="87185"/>
                  </a:lnTo>
                  <a:lnTo>
                    <a:pt x="0" y="34249"/>
                  </a:lnTo>
                  <a:lnTo>
                    <a:pt x="2025" y="11712"/>
                  </a:lnTo>
                  <a:lnTo>
                    <a:pt x="6543" y="8978"/>
                  </a:lnTo>
                  <a:lnTo>
                    <a:pt x="13064" y="11834"/>
                  </a:lnTo>
                  <a:lnTo>
                    <a:pt x="28499" y="27486"/>
                  </a:lnTo>
                  <a:lnTo>
                    <a:pt x="72802" y="89346"/>
                  </a:lnTo>
                  <a:lnTo>
                    <a:pt x="115877" y="149777"/>
                  </a:lnTo>
                  <a:lnTo>
                    <a:pt x="159338" y="205189"/>
                  </a:lnTo>
                  <a:lnTo>
                    <a:pt x="195923" y="248068"/>
                  </a:lnTo>
                  <a:lnTo>
                    <a:pt x="236945" y="271442"/>
                  </a:lnTo>
                  <a:lnTo>
                    <a:pt x="247384" y="275718"/>
                  </a:lnTo>
                  <a:lnTo>
                    <a:pt x="256683" y="276229"/>
                  </a:lnTo>
                  <a:lnTo>
                    <a:pt x="273254" y="270557"/>
                  </a:lnTo>
                  <a:lnTo>
                    <a:pt x="278609" y="263429"/>
                  </a:lnTo>
                  <a:lnTo>
                    <a:pt x="284559" y="243032"/>
                  </a:lnTo>
                  <a:lnTo>
                    <a:pt x="281143" y="183403"/>
                  </a:lnTo>
                  <a:lnTo>
                    <a:pt x="276136" y="121539"/>
                  </a:lnTo>
                  <a:lnTo>
                    <a:pt x="260893" y="62755"/>
                  </a:lnTo>
                  <a:lnTo>
                    <a:pt x="2472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380269" y="1689258"/>
              <a:ext cx="160324" cy="208257"/>
            </a:xfrm>
            <a:custGeom>
              <a:avLst/>
              <a:gdLst/>
              <a:ahLst/>
              <a:cxnLst/>
              <a:rect l="0" t="0" r="0" b="0"/>
              <a:pathLst>
                <a:path w="160324" h="208257">
                  <a:moveTo>
                    <a:pt x="0" y="79529"/>
                  </a:moveTo>
                  <a:lnTo>
                    <a:pt x="17981" y="95170"/>
                  </a:lnTo>
                  <a:lnTo>
                    <a:pt x="34898" y="103248"/>
                  </a:lnTo>
                  <a:lnTo>
                    <a:pt x="69741" y="108784"/>
                  </a:lnTo>
                  <a:lnTo>
                    <a:pt x="104112" y="104835"/>
                  </a:lnTo>
                  <a:lnTo>
                    <a:pt x="136523" y="90667"/>
                  </a:lnTo>
                  <a:lnTo>
                    <a:pt x="151534" y="75120"/>
                  </a:lnTo>
                  <a:lnTo>
                    <a:pt x="157175" y="66061"/>
                  </a:lnTo>
                  <a:lnTo>
                    <a:pt x="160323" y="46637"/>
                  </a:lnTo>
                  <a:lnTo>
                    <a:pt x="159524" y="36544"/>
                  </a:lnTo>
                  <a:lnTo>
                    <a:pt x="152398" y="19091"/>
                  </a:lnTo>
                  <a:lnTo>
                    <a:pt x="147223" y="11161"/>
                  </a:lnTo>
                  <a:lnTo>
                    <a:pt x="139092" y="5874"/>
                  </a:lnTo>
                  <a:lnTo>
                    <a:pt x="117581" y="0"/>
                  </a:lnTo>
                  <a:lnTo>
                    <a:pt x="84752" y="2283"/>
                  </a:lnTo>
                  <a:lnTo>
                    <a:pt x="63404" y="13612"/>
                  </a:lnTo>
                  <a:lnTo>
                    <a:pt x="44557" y="30345"/>
                  </a:lnTo>
                  <a:lnTo>
                    <a:pt x="22926" y="69684"/>
                  </a:lnTo>
                  <a:lnTo>
                    <a:pt x="16039" y="91531"/>
                  </a:lnTo>
                  <a:lnTo>
                    <a:pt x="12977" y="116839"/>
                  </a:lnTo>
                  <a:lnTo>
                    <a:pt x="17856" y="140565"/>
                  </a:lnTo>
                  <a:lnTo>
                    <a:pt x="28993" y="162808"/>
                  </a:lnTo>
                  <a:lnTo>
                    <a:pt x="54994" y="192722"/>
                  </a:lnTo>
                  <a:lnTo>
                    <a:pt x="74745" y="205096"/>
                  </a:lnTo>
                  <a:lnTo>
                    <a:pt x="95221" y="208256"/>
                  </a:lnTo>
                  <a:lnTo>
                    <a:pt x="136871" y="205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496083" y="1712981"/>
              <a:ext cx="250482" cy="431309"/>
            </a:xfrm>
            <a:custGeom>
              <a:avLst/>
              <a:gdLst/>
              <a:ahLst/>
              <a:cxnLst/>
              <a:rect l="0" t="0" r="0" b="0"/>
              <a:pathLst>
                <a:path w="250482" h="431309">
                  <a:moveTo>
                    <a:pt x="231627" y="87392"/>
                  </a:moveTo>
                  <a:lnTo>
                    <a:pt x="211383" y="43429"/>
                  </a:lnTo>
                  <a:lnTo>
                    <a:pt x="192223" y="18734"/>
                  </a:lnTo>
                  <a:lnTo>
                    <a:pt x="172390" y="6964"/>
                  </a:lnTo>
                  <a:lnTo>
                    <a:pt x="160550" y="2188"/>
                  </a:lnTo>
                  <a:lnTo>
                    <a:pt x="134916" y="0"/>
                  </a:lnTo>
                  <a:lnTo>
                    <a:pt x="121530" y="1055"/>
                  </a:lnTo>
                  <a:lnTo>
                    <a:pt x="97297" y="11585"/>
                  </a:lnTo>
                  <a:lnTo>
                    <a:pt x="85921" y="19306"/>
                  </a:lnTo>
                  <a:lnTo>
                    <a:pt x="78338" y="29133"/>
                  </a:lnTo>
                  <a:lnTo>
                    <a:pt x="69911" y="52530"/>
                  </a:lnTo>
                  <a:lnTo>
                    <a:pt x="69286" y="75407"/>
                  </a:lnTo>
                  <a:lnTo>
                    <a:pt x="74077" y="96103"/>
                  </a:lnTo>
                  <a:lnTo>
                    <a:pt x="84006" y="113100"/>
                  </a:lnTo>
                  <a:lnTo>
                    <a:pt x="99337" y="125334"/>
                  </a:lnTo>
                  <a:lnTo>
                    <a:pt x="108338" y="130234"/>
                  </a:lnTo>
                  <a:lnTo>
                    <a:pt x="117849" y="131161"/>
                  </a:lnTo>
                  <a:lnTo>
                    <a:pt x="137775" y="125952"/>
                  </a:lnTo>
                  <a:lnTo>
                    <a:pt x="155210" y="112718"/>
                  </a:lnTo>
                  <a:lnTo>
                    <a:pt x="163135" y="104276"/>
                  </a:lnTo>
                  <a:lnTo>
                    <a:pt x="170758" y="103327"/>
                  </a:lnTo>
                  <a:lnTo>
                    <a:pt x="178179" y="107374"/>
                  </a:lnTo>
                  <a:lnTo>
                    <a:pt x="185467" y="114751"/>
                  </a:lnTo>
                  <a:lnTo>
                    <a:pt x="193564" y="138546"/>
                  </a:lnTo>
                  <a:lnTo>
                    <a:pt x="204351" y="190303"/>
                  </a:lnTo>
                  <a:lnTo>
                    <a:pt x="224983" y="248793"/>
                  </a:lnTo>
                  <a:lnTo>
                    <a:pt x="241536" y="302807"/>
                  </a:lnTo>
                  <a:lnTo>
                    <a:pt x="250481" y="363520"/>
                  </a:lnTo>
                  <a:lnTo>
                    <a:pt x="245466" y="389100"/>
                  </a:lnTo>
                  <a:lnTo>
                    <a:pt x="240853" y="400834"/>
                  </a:lnTo>
                  <a:lnTo>
                    <a:pt x="233098" y="409827"/>
                  </a:lnTo>
                  <a:lnTo>
                    <a:pt x="212004" y="422939"/>
                  </a:lnTo>
                  <a:lnTo>
                    <a:pt x="168230" y="431308"/>
                  </a:lnTo>
                  <a:lnTo>
                    <a:pt x="112627" y="428199"/>
                  </a:lnTo>
                  <a:lnTo>
                    <a:pt x="57287" y="419869"/>
                  </a:lnTo>
                  <a:lnTo>
                    <a:pt x="0" y="403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782685" y="1706882"/>
              <a:ext cx="197710" cy="176920"/>
            </a:xfrm>
            <a:custGeom>
              <a:avLst/>
              <a:gdLst/>
              <a:ahLst/>
              <a:cxnLst/>
              <a:rect l="0" t="0" r="0" b="0"/>
              <a:pathLst>
                <a:path w="197710" h="176920">
                  <a:moveTo>
                    <a:pt x="113480" y="93491"/>
                  </a:moveTo>
                  <a:lnTo>
                    <a:pt x="110361" y="50799"/>
                  </a:lnTo>
                  <a:lnTo>
                    <a:pt x="98908" y="19620"/>
                  </a:lnTo>
                  <a:lnTo>
                    <a:pt x="93237" y="9149"/>
                  </a:lnTo>
                  <a:lnTo>
                    <a:pt x="84777" y="3338"/>
                  </a:lnTo>
                  <a:lnTo>
                    <a:pt x="62899" y="0"/>
                  </a:lnTo>
                  <a:lnTo>
                    <a:pt x="43816" y="5536"/>
                  </a:lnTo>
                  <a:lnTo>
                    <a:pt x="35453" y="10288"/>
                  </a:lnTo>
                  <a:lnTo>
                    <a:pt x="23039" y="24926"/>
                  </a:lnTo>
                  <a:lnTo>
                    <a:pt x="5538" y="62919"/>
                  </a:lnTo>
                  <a:lnTo>
                    <a:pt x="0" y="104970"/>
                  </a:lnTo>
                  <a:lnTo>
                    <a:pt x="3947" y="148884"/>
                  </a:lnTo>
                  <a:lnTo>
                    <a:pt x="8873" y="159666"/>
                  </a:lnTo>
                  <a:lnTo>
                    <a:pt x="23704" y="174764"/>
                  </a:lnTo>
                  <a:lnTo>
                    <a:pt x="32573" y="176919"/>
                  </a:lnTo>
                  <a:lnTo>
                    <a:pt x="51785" y="173074"/>
                  </a:lnTo>
                  <a:lnTo>
                    <a:pt x="68902" y="160446"/>
                  </a:lnTo>
                  <a:lnTo>
                    <a:pt x="76743" y="152166"/>
                  </a:lnTo>
                  <a:lnTo>
                    <a:pt x="85454" y="130487"/>
                  </a:lnTo>
                  <a:lnTo>
                    <a:pt x="92675" y="74099"/>
                  </a:lnTo>
                  <a:lnTo>
                    <a:pt x="94932" y="75884"/>
                  </a:lnTo>
                  <a:lnTo>
                    <a:pt x="116820" y="131517"/>
                  </a:lnTo>
                  <a:lnTo>
                    <a:pt x="142217" y="162873"/>
                  </a:lnTo>
                  <a:lnTo>
                    <a:pt x="151355" y="166652"/>
                  </a:lnTo>
                  <a:lnTo>
                    <a:pt x="173988" y="167731"/>
                  </a:lnTo>
                  <a:lnTo>
                    <a:pt x="187166" y="164311"/>
                  </a:lnTo>
                  <a:lnTo>
                    <a:pt x="197709" y="1566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011979" y="1505575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8333" y="57264"/>
                  </a:lnTo>
                  <a:lnTo>
                    <a:pt x="12997" y="109774"/>
                  </a:lnTo>
                  <a:lnTo>
                    <a:pt x="18669" y="163547"/>
                  </a:lnTo>
                  <a:lnTo>
                    <a:pt x="26175" y="218049"/>
                  </a:lnTo>
                  <a:lnTo>
                    <a:pt x="29983" y="268548"/>
                  </a:lnTo>
                  <a:lnTo>
                    <a:pt x="38504" y="324447"/>
                  </a:lnTo>
                  <a:lnTo>
                    <a:pt x="41401" y="369978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896165" y="1642445"/>
              <a:ext cx="221100" cy="52644"/>
            </a:xfrm>
            <a:custGeom>
              <a:avLst/>
              <a:gdLst/>
              <a:ahLst/>
              <a:cxnLst/>
              <a:rect l="0" t="0" r="0" b="0"/>
              <a:pathLst>
                <a:path w="221100" h="52644">
                  <a:moveTo>
                    <a:pt x="221099" y="0"/>
                  </a:moveTo>
                  <a:lnTo>
                    <a:pt x="162482" y="14655"/>
                  </a:lnTo>
                  <a:lnTo>
                    <a:pt x="101073" y="28198"/>
                  </a:lnTo>
                  <a:lnTo>
                    <a:pt x="45789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141614" y="1726673"/>
              <a:ext cx="17765" cy="136872"/>
            </a:xfrm>
            <a:custGeom>
              <a:avLst/>
              <a:gdLst/>
              <a:ahLst/>
              <a:cxnLst/>
              <a:rect l="0" t="0" r="0" b="0"/>
              <a:pathLst>
                <a:path w="17765" h="136872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8352" y="116850"/>
                  </a:lnTo>
                  <a:lnTo>
                    <a:pt x="17764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096207" y="160033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138321" y="1621388"/>
              <a:ext cx="148435" cy="248652"/>
            </a:xfrm>
            <a:custGeom>
              <a:avLst/>
              <a:gdLst/>
              <a:ahLst/>
              <a:cxnLst/>
              <a:rect l="0" t="0" r="0" b="0"/>
              <a:pathLst>
                <a:path w="148435" h="248652">
                  <a:moveTo>
                    <a:pt x="0" y="0"/>
                  </a:moveTo>
                  <a:lnTo>
                    <a:pt x="14572" y="42692"/>
                  </a:lnTo>
                  <a:lnTo>
                    <a:pt x="52998" y="100122"/>
                  </a:lnTo>
                  <a:lnTo>
                    <a:pt x="81718" y="158418"/>
                  </a:lnTo>
                  <a:lnTo>
                    <a:pt x="121809" y="219546"/>
                  </a:lnTo>
                  <a:lnTo>
                    <a:pt x="143587" y="246635"/>
                  </a:lnTo>
                  <a:lnTo>
                    <a:pt x="147197" y="248651"/>
                  </a:lnTo>
                  <a:lnTo>
                    <a:pt x="148434" y="246486"/>
                  </a:lnTo>
                  <a:lnTo>
                    <a:pt x="139157" y="195454"/>
                  </a:lnTo>
                  <a:lnTo>
                    <a:pt x="137322" y="142983"/>
                  </a:lnTo>
                  <a:lnTo>
                    <a:pt x="136960" y="88729"/>
                  </a:lnTo>
                  <a:lnTo>
                    <a:pt x="136871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311118" y="1660029"/>
              <a:ext cx="153587" cy="214044"/>
            </a:xfrm>
            <a:custGeom>
              <a:avLst/>
              <a:gdLst/>
              <a:ahLst/>
              <a:cxnLst/>
              <a:rect l="0" t="0" r="0" b="0"/>
              <a:pathLst>
                <a:path w="153587" h="214044">
                  <a:moveTo>
                    <a:pt x="37773" y="87701"/>
                  </a:moveTo>
                  <a:lnTo>
                    <a:pt x="54540" y="93290"/>
                  </a:lnTo>
                  <a:lnTo>
                    <a:pt x="87325" y="91177"/>
                  </a:lnTo>
                  <a:lnTo>
                    <a:pt x="121085" y="77553"/>
                  </a:lnTo>
                  <a:lnTo>
                    <a:pt x="128410" y="68067"/>
                  </a:lnTo>
                  <a:lnTo>
                    <a:pt x="136548" y="41930"/>
                  </a:lnTo>
                  <a:lnTo>
                    <a:pt x="135208" y="31451"/>
                  </a:lnTo>
                  <a:lnTo>
                    <a:pt x="130806" y="23295"/>
                  </a:lnTo>
                  <a:lnTo>
                    <a:pt x="116556" y="11113"/>
                  </a:lnTo>
                  <a:lnTo>
                    <a:pt x="98524" y="1799"/>
                  </a:lnTo>
                  <a:lnTo>
                    <a:pt x="78811" y="0"/>
                  </a:lnTo>
                  <a:lnTo>
                    <a:pt x="37560" y="8376"/>
                  </a:lnTo>
                  <a:lnTo>
                    <a:pt x="19741" y="20860"/>
                  </a:lnTo>
                  <a:lnTo>
                    <a:pt x="11714" y="29102"/>
                  </a:lnTo>
                  <a:lnTo>
                    <a:pt x="2795" y="50739"/>
                  </a:lnTo>
                  <a:lnTo>
                    <a:pt x="0" y="77123"/>
                  </a:lnTo>
                  <a:lnTo>
                    <a:pt x="6174" y="122521"/>
                  </a:lnTo>
                  <a:lnTo>
                    <a:pt x="16320" y="147630"/>
                  </a:lnTo>
                  <a:lnTo>
                    <a:pt x="40775" y="175908"/>
                  </a:lnTo>
                  <a:lnTo>
                    <a:pt x="75838" y="199104"/>
                  </a:lnTo>
                  <a:lnTo>
                    <a:pt x="126097" y="211092"/>
                  </a:lnTo>
                  <a:lnTo>
                    <a:pt x="153586" y="2140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654218" y="1526632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61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685803" y="1600331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043790" y="1423288"/>
              <a:ext cx="336517" cy="408671"/>
            </a:xfrm>
            <a:custGeom>
              <a:avLst/>
              <a:gdLst/>
              <a:ahLst/>
              <a:cxnLst/>
              <a:rect l="0" t="0" r="0" b="0"/>
              <a:pathLst>
                <a:path w="336517" h="408671">
                  <a:moveTo>
                    <a:pt x="10510" y="408670"/>
                  </a:moveTo>
                  <a:lnTo>
                    <a:pt x="7391" y="351406"/>
                  </a:lnTo>
                  <a:lnTo>
                    <a:pt x="2177" y="298896"/>
                  </a:lnTo>
                  <a:lnTo>
                    <a:pt x="633" y="245123"/>
                  </a:lnTo>
                  <a:lnTo>
                    <a:pt x="175" y="193316"/>
                  </a:lnTo>
                  <a:lnTo>
                    <a:pt x="39" y="133512"/>
                  </a:lnTo>
                  <a:lnTo>
                    <a:pt x="0" y="74458"/>
                  </a:lnTo>
                  <a:lnTo>
                    <a:pt x="3107" y="23035"/>
                  </a:lnTo>
                  <a:lnTo>
                    <a:pt x="5575" y="7691"/>
                  </a:lnTo>
                  <a:lnTo>
                    <a:pt x="10729" y="970"/>
                  </a:lnTo>
                  <a:lnTo>
                    <a:pt x="17675" y="0"/>
                  </a:lnTo>
                  <a:lnTo>
                    <a:pt x="25815" y="2862"/>
                  </a:lnTo>
                  <a:lnTo>
                    <a:pt x="41099" y="21641"/>
                  </a:lnTo>
                  <a:lnTo>
                    <a:pt x="69975" y="75766"/>
                  </a:lnTo>
                  <a:lnTo>
                    <a:pt x="96907" y="137190"/>
                  </a:lnTo>
                  <a:lnTo>
                    <a:pt x="123243" y="197117"/>
                  </a:lnTo>
                  <a:lnTo>
                    <a:pt x="143739" y="249638"/>
                  </a:lnTo>
                  <a:lnTo>
                    <a:pt x="175902" y="312151"/>
                  </a:lnTo>
                  <a:lnTo>
                    <a:pt x="213730" y="366324"/>
                  </a:lnTo>
                  <a:lnTo>
                    <a:pt x="233021" y="385170"/>
                  </a:lnTo>
                  <a:lnTo>
                    <a:pt x="253294" y="397446"/>
                  </a:lnTo>
                  <a:lnTo>
                    <a:pt x="274002" y="400562"/>
                  </a:lnTo>
                  <a:lnTo>
                    <a:pt x="284438" y="399755"/>
                  </a:lnTo>
                  <a:lnTo>
                    <a:pt x="302271" y="389500"/>
                  </a:lnTo>
                  <a:lnTo>
                    <a:pt x="310303" y="381852"/>
                  </a:lnTo>
                  <a:lnTo>
                    <a:pt x="327195" y="343142"/>
                  </a:lnTo>
                  <a:lnTo>
                    <a:pt x="334979" y="282556"/>
                  </a:lnTo>
                  <a:lnTo>
                    <a:pt x="336042" y="241095"/>
                  </a:lnTo>
                  <a:lnTo>
                    <a:pt x="336516" y="195372"/>
                  </a:lnTo>
                  <a:lnTo>
                    <a:pt x="333662" y="136071"/>
                  </a:lnTo>
                  <a:lnTo>
                    <a:pt x="322217" y="73413"/>
                  </a:lnTo>
                  <a:lnTo>
                    <a:pt x="308343" y="19550"/>
                  </a:lnTo>
                  <a:lnTo>
                    <a:pt x="305308" y="85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433327" y="1619426"/>
              <a:ext cx="139236" cy="223062"/>
            </a:xfrm>
            <a:custGeom>
              <a:avLst/>
              <a:gdLst/>
              <a:ahLst/>
              <a:cxnLst/>
              <a:rect l="0" t="0" r="0" b="0"/>
              <a:pathLst>
                <a:path w="139236" h="223062">
                  <a:moveTo>
                    <a:pt x="0" y="75662"/>
                  </a:moveTo>
                  <a:lnTo>
                    <a:pt x="11178" y="86840"/>
                  </a:lnTo>
                  <a:lnTo>
                    <a:pt x="32264" y="92328"/>
                  </a:lnTo>
                  <a:lnTo>
                    <a:pt x="70781" y="92298"/>
                  </a:lnTo>
                  <a:lnTo>
                    <a:pt x="115236" y="81807"/>
                  </a:lnTo>
                  <a:lnTo>
                    <a:pt x="123617" y="76249"/>
                  </a:lnTo>
                  <a:lnTo>
                    <a:pt x="136049" y="60715"/>
                  </a:lnTo>
                  <a:lnTo>
                    <a:pt x="139235" y="38993"/>
                  </a:lnTo>
                  <a:lnTo>
                    <a:pt x="138446" y="26649"/>
                  </a:lnTo>
                  <a:lnTo>
                    <a:pt x="134412" y="17251"/>
                  </a:lnTo>
                  <a:lnTo>
                    <a:pt x="120569" y="3688"/>
                  </a:lnTo>
                  <a:lnTo>
                    <a:pt x="99600" y="0"/>
                  </a:lnTo>
                  <a:lnTo>
                    <a:pt x="77021" y="3430"/>
                  </a:lnTo>
                  <a:lnTo>
                    <a:pt x="59187" y="12753"/>
                  </a:lnTo>
                  <a:lnTo>
                    <a:pt x="35994" y="36745"/>
                  </a:lnTo>
                  <a:lnTo>
                    <a:pt x="19894" y="66081"/>
                  </a:lnTo>
                  <a:lnTo>
                    <a:pt x="13303" y="102589"/>
                  </a:lnTo>
                  <a:lnTo>
                    <a:pt x="19481" y="148441"/>
                  </a:lnTo>
                  <a:lnTo>
                    <a:pt x="29818" y="179504"/>
                  </a:lnTo>
                  <a:lnTo>
                    <a:pt x="40938" y="196293"/>
                  </a:lnTo>
                  <a:lnTo>
                    <a:pt x="56799" y="208434"/>
                  </a:lnTo>
                  <a:lnTo>
                    <a:pt x="75546" y="216560"/>
                  </a:lnTo>
                  <a:lnTo>
                    <a:pt x="115813" y="2230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591253" y="1666895"/>
              <a:ext cx="271660" cy="457083"/>
            </a:xfrm>
            <a:custGeom>
              <a:avLst/>
              <a:gdLst/>
              <a:ahLst/>
              <a:cxnLst/>
              <a:rect l="0" t="0" r="0" b="0"/>
              <a:pathLst>
                <a:path w="271660" h="457083">
                  <a:moveTo>
                    <a:pt x="189514" y="112421"/>
                  </a:moveTo>
                  <a:lnTo>
                    <a:pt x="200692" y="95653"/>
                  </a:lnTo>
                  <a:lnTo>
                    <a:pt x="203060" y="74943"/>
                  </a:lnTo>
                  <a:lnTo>
                    <a:pt x="199044" y="51310"/>
                  </a:lnTo>
                  <a:lnTo>
                    <a:pt x="189459" y="29109"/>
                  </a:lnTo>
                  <a:lnTo>
                    <a:pt x="174282" y="13782"/>
                  </a:lnTo>
                  <a:lnTo>
                    <a:pt x="165321" y="8057"/>
                  </a:lnTo>
                  <a:lnTo>
                    <a:pt x="130353" y="0"/>
                  </a:lnTo>
                  <a:lnTo>
                    <a:pt x="119657" y="3548"/>
                  </a:lnTo>
                  <a:lnTo>
                    <a:pt x="101535" y="19969"/>
                  </a:lnTo>
                  <a:lnTo>
                    <a:pt x="83767" y="49933"/>
                  </a:lnTo>
                  <a:lnTo>
                    <a:pt x="81294" y="73730"/>
                  </a:lnTo>
                  <a:lnTo>
                    <a:pt x="89238" y="121546"/>
                  </a:lnTo>
                  <a:lnTo>
                    <a:pt x="104300" y="148530"/>
                  </a:lnTo>
                  <a:lnTo>
                    <a:pt x="112818" y="154041"/>
                  </a:lnTo>
                  <a:lnTo>
                    <a:pt x="134760" y="160164"/>
                  </a:lnTo>
                  <a:lnTo>
                    <a:pt x="144822" y="159457"/>
                  </a:lnTo>
                  <a:lnTo>
                    <a:pt x="162242" y="152433"/>
                  </a:lnTo>
                  <a:lnTo>
                    <a:pt x="174663" y="135273"/>
                  </a:lnTo>
                  <a:lnTo>
                    <a:pt x="179613" y="124146"/>
                  </a:lnTo>
                  <a:lnTo>
                    <a:pt x="184083" y="121408"/>
                  </a:lnTo>
                  <a:lnTo>
                    <a:pt x="188233" y="124261"/>
                  </a:lnTo>
                  <a:lnTo>
                    <a:pt x="214128" y="182264"/>
                  </a:lnTo>
                  <a:lnTo>
                    <a:pt x="230944" y="235574"/>
                  </a:lnTo>
                  <a:lnTo>
                    <a:pt x="249085" y="298221"/>
                  </a:lnTo>
                  <a:lnTo>
                    <a:pt x="266711" y="354087"/>
                  </a:lnTo>
                  <a:lnTo>
                    <a:pt x="271659" y="391606"/>
                  </a:lnTo>
                  <a:lnTo>
                    <a:pt x="267535" y="432358"/>
                  </a:lnTo>
                  <a:lnTo>
                    <a:pt x="261415" y="441526"/>
                  </a:lnTo>
                  <a:lnTo>
                    <a:pt x="252656" y="447638"/>
                  </a:lnTo>
                  <a:lnTo>
                    <a:pt x="229276" y="454429"/>
                  </a:lnTo>
                  <a:lnTo>
                    <a:pt x="185567" y="457082"/>
                  </a:lnTo>
                  <a:lnTo>
                    <a:pt x="128813" y="448090"/>
                  </a:lnTo>
                  <a:lnTo>
                    <a:pt x="74432" y="438436"/>
                  </a:lnTo>
                  <a:lnTo>
                    <a:pt x="30633" y="428167"/>
                  </a:lnTo>
                  <a:lnTo>
                    <a:pt x="0" y="4177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867471" y="1657739"/>
              <a:ext cx="271265" cy="205806"/>
            </a:xfrm>
            <a:custGeom>
              <a:avLst/>
              <a:gdLst/>
              <a:ahLst/>
              <a:cxnLst/>
              <a:rect l="0" t="0" r="0" b="0"/>
              <a:pathLst>
                <a:path w="271265" h="205806">
                  <a:moveTo>
                    <a:pt x="165979" y="121577"/>
                  </a:moveTo>
                  <a:lnTo>
                    <a:pt x="146851" y="58149"/>
                  </a:lnTo>
                  <a:lnTo>
                    <a:pt x="128207" y="27914"/>
                  </a:lnTo>
                  <a:lnTo>
                    <a:pt x="110587" y="11319"/>
                  </a:lnTo>
                  <a:lnTo>
                    <a:pt x="87938" y="2383"/>
                  </a:lnTo>
                  <a:lnTo>
                    <a:pt x="75348" y="0"/>
                  </a:lnTo>
                  <a:lnTo>
                    <a:pt x="52000" y="3592"/>
                  </a:lnTo>
                  <a:lnTo>
                    <a:pt x="40860" y="7825"/>
                  </a:lnTo>
                  <a:lnTo>
                    <a:pt x="25363" y="21887"/>
                  </a:lnTo>
                  <a:lnTo>
                    <a:pt x="5883" y="59511"/>
                  </a:lnTo>
                  <a:lnTo>
                    <a:pt x="0" y="95908"/>
                  </a:lnTo>
                  <a:lnTo>
                    <a:pt x="3847" y="130739"/>
                  </a:lnTo>
                  <a:lnTo>
                    <a:pt x="12423" y="149435"/>
                  </a:lnTo>
                  <a:lnTo>
                    <a:pt x="17985" y="157697"/>
                  </a:lnTo>
                  <a:lnTo>
                    <a:pt x="33524" y="169995"/>
                  </a:lnTo>
                  <a:lnTo>
                    <a:pt x="42581" y="174913"/>
                  </a:lnTo>
                  <a:lnTo>
                    <a:pt x="62002" y="177257"/>
                  </a:lnTo>
                  <a:lnTo>
                    <a:pt x="72095" y="176244"/>
                  </a:lnTo>
                  <a:lnTo>
                    <a:pt x="89548" y="165761"/>
                  </a:lnTo>
                  <a:lnTo>
                    <a:pt x="119816" y="130434"/>
                  </a:lnTo>
                  <a:lnTo>
                    <a:pt x="127914" y="107186"/>
                  </a:lnTo>
                  <a:lnTo>
                    <a:pt x="130075" y="94435"/>
                  </a:lnTo>
                  <a:lnTo>
                    <a:pt x="132684" y="89444"/>
                  </a:lnTo>
                  <a:lnTo>
                    <a:pt x="135594" y="89627"/>
                  </a:lnTo>
                  <a:lnTo>
                    <a:pt x="138704" y="93258"/>
                  </a:lnTo>
                  <a:lnTo>
                    <a:pt x="161795" y="142255"/>
                  </a:lnTo>
                  <a:lnTo>
                    <a:pt x="193229" y="179083"/>
                  </a:lnTo>
                  <a:lnTo>
                    <a:pt x="226046" y="196068"/>
                  </a:lnTo>
                  <a:lnTo>
                    <a:pt x="271264" y="205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191416" y="1379233"/>
              <a:ext cx="21020" cy="463255"/>
            </a:xfrm>
            <a:custGeom>
              <a:avLst/>
              <a:gdLst/>
              <a:ahLst/>
              <a:cxnLst/>
              <a:rect l="0" t="0" r="0" b="0"/>
              <a:pathLst>
                <a:path w="21020" h="463255">
                  <a:moveTo>
                    <a:pt x="10491" y="0"/>
                  </a:moveTo>
                  <a:lnTo>
                    <a:pt x="2157" y="48931"/>
                  </a:lnTo>
                  <a:lnTo>
                    <a:pt x="612" y="96776"/>
                  </a:lnTo>
                  <a:lnTo>
                    <a:pt x="155" y="151117"/>
                  </a:lnTo>
                  <a:lnTo>
                    <a:pt x="47" y="192335"/>
                  </a:lnTo>
                  <a:lnTo>
                    <a:pt x="0" y="237950"/>
                  </a:lnTo>
                  <a:lnTo>
                    <a:pt x="5562" y="287313"/>
                  </a:lnTo>
                  <a:lnTo>
                    <a:pt x="9030" y="340933"/>
                  </a:lnTo>
                  <a:lnTo>
                    <a:pt x="15647" y="390096"/>
                  </a:lnTo>
                  <a:lnTo>
                    <a:pt x="20311" y="450385"/>
                  </a:lnTo>
                  <a:lnTo>
                    <a:pt x="21019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212435" y="1842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043979" y="1621388"/>
              <a:ext cx="284271" cy="16306"/>
            </a:xfrm>
            <a:custGeom>
              <a:avLst/>
              <a:gdLst/>
              <a:ahLst/>
              <a:cxnLst/>
              <a:rect l="0" t="0" r="0" b="0"/>
              <a:pathLst>
                <a:path w="284271" h="16306">
                  <a:moveTo>
                    <a:pt x="284270" y="0"/>
                  </a:moveTo>
                  <a:lnTo>
                    <a:pt x="225652" y="9065"/>
                  </a:lnTo>
                  <a:lnTo>
                    <a:pt x="172649" y="16305"/>
                  </a:lnTo>
                  <a:lnTo>
                    <a:pt x="110776" y="11521"/>
                  </a:lnTo>
                  <a:lnTo>
                    <a:pt x="49785" y="1072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370362" y="1705616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4145"/>
                  </a:lnTo>
                  <a:lnTo>
                    <a:pt x="8334" y="116191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401948" y="158980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475647" y="1674031"/>
              <a:ext cx="157929" cy="227339"/>
            </a:xfrm>
            <a:custGeom>
              <a:avLst/>
              <a:gdLst/>
              <a:ahLst/>
              <a:cxnLst/>
              <a:rect l="0" t="0" r="0" b="0"/>
              <a:pathLst>
                <a:path w="157929" h="227339">
                  <a:moveTo>
                    <a:pt x="0" y="10528"/>
                  </a:moveTo>
                  <a:lnTo>
                    <a:pt x="20244" y="60080"/>
                  </a:lnTo>
                  <a:lnTo>
                    <a:pt x="33815" y="110608"/>
                  </a:lnTo>
                  <a:lnTo>
                    <a:pt x="56116" y="172583"/>
                  </a:lnTo>
                  <a:lnTo>
                    <a:pt x="76119" y="216714"/>
                  </a:lnTo>
                  <a:lnTo>
                    <a:pt x="82331" y="225194"/>
                  </a:lnTo>
                  <a:lnTo>
                    <a:pt x="87643" y="227338"/>
                  </a:lnTo>
                  <a:lnTo>
                    <a:pt x="92355" y="225258"/>
                  </a:lnTo>
                  <a:lnTo>
                    <a:pt x="96664" y="220362"/>
                  </a:lnTo>
                  <a:lnTo>
                    <a:pt x="111988" y="177712"/>
                  </a:lnTo>
                  <a:lnTo>
                    <a:pt x="126280" y="117295"/>
                  </a:lnTo>
                  <a:lnTo>
                    <a:pt x="140368" y="59954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669304" y="1684063"/>
              <a:ext cx="185370" cy="316352"/>
            </a:xfrm>
            <a:custGeom>
              <a:avLst/>
              <a:gdLst/>
              <a:ahLst/>
              <a:cxnLst/>
              <a:rect l="0" t="0" r="0" b="0"/>
              <a:pathLst>
                <a:path w="185370" h="316352">
                  <a:moveTo>
                    <a:pt x="48499" y="105781"/>
                  </a:moveTo>
                  <a:lnTo>
                    <a:pt x="82121" y="111847"/>
                  </a:lnTo>
                  <a:lnTo>
                    <a:pt x="141906" y="101222"/>
                  </a:lnTo>
                  <a:lnTo>
                    <a:pt x="174441" y="80254"/>
                  </a:lnTo>
                  <a:lnTo>
                    <a:pt x="180424" y="70046"/>
                  </a:lnTo>
                  <a:lnTo>
                    <a:pt x="183951" y="46225"/>
                  </a:lnTo>
                  <a:lnTo>
                    <a:pt x="178501" y="26279"/>
                  </a:lnTo>
                  <a:lnTo>
                    <a:pt x="173771" y="17685"/>
                  </a:lnTo>
                  <a:lnTo>
                    <a:pt x="156038" y="5016"/>
                  </a:lnTo>
                  <a:lnTo>
                    <a:pt x="144758" y="0"/>
                  </a:lnTo>
                  <a:lnTo>
                    <a:pt x="119747" y="665"/>
                  </a:lnTo>
                  <a:lnTo>
                    <a:pt x="82478" y="14194"/>
                  </a:lnTo>
                  <a:lnTo>
                    <a:pt x="61261" y="27641"/>
                  </a:lnTo>
                  <a:lnTo>
                    <a:pt x="36163" y="56112"/>
                  </a:lnTo>
                  <a:lnTo>
                    <a:pt x="9841" y="107062"/>
                  </a:lnTo>
                  <a:lnTo>
                    <a:pt x="0" y="148274"/>
                  </a:lnTo>
                  <a:lnTo>
                    <a:pt x="204" y="187002"/>
                  </a:lnTo>
                  <a:lnTo>
                    <a:pt x="5977" y="209730"/>
                  </a:lnTo>
                  <a:lnTo>
                    <a:pt x="35332" y="263533"/>
                  </a:lnTo>
                  <a:lnTo>
                    <a:pt x="58245" y="281568"/>
                  </a:lnTo>
                  <a:lnTo>
                    <a:pt x="87926" y="295043"/>
                  </a:lnTo>
                  <a:lnTo>
                    <a:pt x="148400" y="306813"/>
                  </a:lnTo>
                  <a:lnTo>
                    <a:pt x="185369" y="3163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416436" y="2579481"/>
            <a:ext cx="4153969" cy="536955"/>
            <a:chOff x="5416436" y="2579481"/>
            <a:chExt cx="4153969" cy="536955"/>
          </a:xfrm>
        </p:grpSpPr>
        <p:sp>
          <p:nvSpPr>
            <p:cNvPr id="67" name="Freeform 66"/>
            <p:cNvSpPr/>
            <p:nvPr/>
          </p:nvSpPr>
          <p:spPr>
            <a:xfrm>
              <a:off x="5416436" y="2615728"/>
              <a:ext cx="249040" cy="318746"/>
            </a:xfrm>
            <a:custGeom>
              <a:avLst/>
              <a:gdLst/>
              <a:ahLst/>
              <a:cxnLst/>
              <a:rect l="0" t="0" r="0" b="0"/>
              <a:pathLst>
                <a:path w="249040" h="318746">
                  <a:moveTo>
                    <a:pt x="142610" y="58510"/>
                  </a:moveTo>
                  <a:lnTo>
                    <a:pt x="142610" y="36153"/>
                  </a:lnTo>
                  <a:lnTo>
                    <a:pt x="136371" y="18938"/>
                  </a:lnTo>
                  <a:lnTo>
                    <a:pt x="131432" y="11071"/>
                  </a:lnTo>
                  <a:lnTo>
                    <a:pt x="123460" y="5827"/>
                  </a:lnTo>
                  <a:lnTo>
                    <a:pt x="102124" y="0"/>
                  </a:lnTo>
                  <a:lnTo>
                    <a:pt x="69393" y="2309"/>
                  </a:lnTo>
                  <a:lnTo>
                    <a:pt x="37468" y="15992"/>
                  </a:lnTo>
                  <a:lnTo>
                    <a:pt x="11371" y="40453"/>
                  </a:lnTo>
                  <a:lnTo>
                    <a:pt x="2394" y="62963"/>
                  </a:lnTo>
                  <a:lnTo>
                    <a:pt x="0" y="75517"/>
                  </a:lnTo>
                  <a:lnTo>
                    <a:pt x="3578" y="95704"/>
                  </a:lnTo>
                  <a:lnTo>
                    <a:pt x="7808" y="104363"/>
                  </a:lnTo>
                  <a:lnTo>
                    <a:pt x="21867" y="117104"/>
                  </a:lnTo>
                  <a:lnTo>
                    <a:pt x="40983" y="125496"/>
                  </a:lnTo>
                  <a:lnTo>
                    <a:pt x="91384" y="130883"/>
                  </a:lnTo>
                  <a:lnTo>
                    <a:pt x="146400" y="137537"/>
                  </a:lnTo>
                  <a:lnTo>
                    <a:pt x="182727" y="146786"/>
                  </a:lnTo>
                  <a:lnTo>
                    <a:pt x="201774" y="159745"/>
                  </a:lnTo>
                  <a:lnTo>
                    <a:pt x="216868" y="178373"/>
                  </a:lnTo>
                  <a:lnTo>
                    <a:pt x="248715" y="241234"/>
                  </a:lnTo>
                  <a:lnTo>
                    <a:pt x="249039" y="265283"/>
                  </a:lnTo>
                  <a:lnTo>
                    <a:pt x="239045" y="285330"/>
                  </a:lnTo>
                  <a:lnTo>
                    <a:pt x="222905" y="300869"/>
                  </a:lnTo>
                  <a:lnTo>
                    <a:pt x="204033" y="311674"/>
                  </a:lnTo>
                  <a:lnTo>
                    <a:pt x="162499" y="318745"/>
                  </a:lnTo>
                  <a:lnTo>
                    <a:pt x="124327" y="315251"/>
                  </a:lnTo>
                  <a:lnTo>
                    <a:pt x="89968" y="3006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738031" y="2768994"/>
              <a:ext cx="52643" cy="126343"/>
            </a:xfrm>
            <a:custGeom>
              <a:avLst/>
              <a:gdLst/>
              <a:ahLst/>
              <a:cxnLst/>
              <a:rect l="0" t="0" r="0" b="0"/>
              <a:pathLst>
                <a:path w="52643" h="126343">
                  <a:moveTo>
                    <a:pt x="0" y="0"/>
                  </a:moveTo>
                  <a:lnTo>
                    <a:pt x="5589" y="62093"/>
                  </a:lnTo>
                  <a:lnTo>
                    <a:pt x="17692" y="80630"/>
                  </a:lnTo>
                  <a:lnTo>
                    <a:pt x="52642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727502" y="26637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814636" y="2748689"/>
              <a:ext cx="204095" cy="367747"/>
            </a:xfrm>
            <a:custGeom>
              <a:avLst/>
              <a:gdLst/>
              <a:ahLst/>
              <a:cxnLst/>
              <a:rect l="0" t="0" r="0" b="0"/>
              <a:pathLst>
                <a:path w="204095" h="367747">
                  <a:moveTo>
                    <a:pt x="102379" y="51891"/>
                  </a:moveTo>
                  <a:lnTo>
                    <a:pt x="78660" y="7928"/>
                  </a:lnTo>
                  <a:lnTo>
                    <a:pt x="71358" y="2695"/>
                  </a:lnTo>
                  <a:lnTo>
                    <a:pt x="50767" y="0"/>
                  </a:lnTo>
                  <a:lnTo>
                    <a:pt x="32258" y="5822"/>
                  </a:lnTo>
                  <a:lnTo>
                    <a:pt x="24046" y="10650"/>
                  </a:lnTo>
                  <a:lnTo>
                    <a:pt x="11803" y="25373"/>
                  </a:lnTo>
                  <a:lnTo>
                    <a:pt x="3631" y="44784"/>
                  </a:lnTo>
                  <a:lnTo>
                    <a:pt x="0" y="69010"/>
                  </a:lnTo>
                  <a:lnTo>
                    <a:pt x="3710" y="79681"/>
                  </a:lnTo>
                  <a:lnTo>
                    <a:pt x="20312" y="97777"/>
                  </a:lnTo>
                  <a:lnTo>
                    <a:pt x="50377" y="115530"/>
                  </a:lnTo>
                  <a:lnTo>
                    <a:pt x="58352" y="114204"/>
                  </a:lnTo>
                  <a:lnTo>
                    <a:pt x="64839" y="108641"/>
                  </a:lnTo>
                  <a:lnTo>
                    <a:pt x="89245" y="77269"/>
                  </a:lnTo>
                  <a:lnTo>
                    <a:pt x="95963" y="75828"/>
                  </a:lnTo>
                  <a:lnTo>
                    <a:pt x="102781" y="78378"/>
                  </a:lnTo>
                  <a:lnTo>
                    <a:pt x="136124" y="102096"/>
                  </a:lnTo>
                  <a:lnTo>
                    <a:pt x="149742" y="121778"/>
                  </a:lnTo>
                  <a:lnTo>
                    <a:pt x="171874" y="184966"/>
                  </a:lnTo>
                  <a:lnTo>
                    <a:pt x="195614" y="246493"/>
                  </a:lnTo>
                  <a:lnTo>
                    <a:pt x="204094" y="287496"/>
                  </a:lnTo>
                  <a:lnTo>
                    <a:pt x="199838" y="309073"/>
                  </a:lnTo>
                  <a:lnTo>
                    <a:pt x="184288" y="334373"/>
                  </a:lnTo>
                  <a:lnTo>
                    <a:pt x="178042" y="341988"/>
                  </a:lnTo>
                  <a:lnTo>
                    <a:pt x="158624" y="353568"/>
                  </a:lnTo>
                  <a:lnTo>
                    <a:pt x="121384" y="363545"/>
                  </a:lnTo>
                  <a:lnTo>
                    <a:pt x="70794" y="3677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948601" y="2756804"/>
              <a:ext cx="168457" cy="121501"/>
            </a:xfrm>
            <a:custGeom>
              <a:avLst/>
              <a:gdLst/>
              <a:ahLst/>
              <a:cxnLst/>
              <a:rect l="0" t="0" r="0" b="0"/>
              <a:pathLst>
                <a:path w="168457" h="121501">
                  <a:moveTo>
                    <a:pt x="0" y="12190"/>
                  </a:moveTo>
                  <a:lnTo>
                    <a:pt x="5589" y="70807"/>
                  </a:lnTo>
                  <a:lnTo>
                    <a:pt x="10745" y="80514"/>
                  </a:lnTo>
                  <a:lnTo>
                    <a:pt x="37997" y="110738"/>
                  </a:lnTo>
                  <a:lnTo>
                    <a:pt x="42879" y="120002"/>
                  </a:lnTo>
                  <a:lnTo>
                    <a:pt x="42624" y="121500"/>
                  </a:lnTo>
                  <a:lnTo>
                    <a:pt x="32981" y="110685"/>
                  </a:lnTo>
                  <a:lnTo>
                    <a:pt x="26356" y="90281"/>
                  </a:lnTo>
                  <a:lnTo>
                    <a:pt x="16859" y="34995"/>
                  </a:lnTo>
                  <a:lnTo>
                    <a:pt x="23480" y="18037"/>
                  </a:lnTo>
                  <a:lnTo>
                    <a:pt x="37342" y="5820"/>
                  </a:lnTo>
                  <a:lnTo>
                    <a:pt x="45951" y="924"/>
                  </a:lnTo>
                  <a:lnTo>
                    <a:pt x="55201" y="0"/>
                  </a:lnTo>
                  <a:lnTo>
                    <a:pt x="74836" y="5213"/>
                  </a:lnTo>
                  <a:lnTo>
                    <a:pt x="100032" y="21302"/>
                  </a:lnTo>
                  <a:lnTo>
                    <a:pt x="139760" y="74366"/>
                  </a:lnTo>
                  <a:lnTo>
                    <a:pt x="159953" y="100413"/>
                  </a:lnTo>
                  <a:lnTo>
                    <a:pt x="168456" y="1174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135622" y="2695295"/>
              <a:ext cx="168187" cy="231628"/>
            </a:xfrm>
            <a:custGeom>
              <a:avLst/>
              <a:gdLst/>
              <a:ahLst/>
              <a:cxnLst/>
              <a:rect l="0" t="0" r="0" b="0"/>
              <a:pathLst>
                <a:path w="168187" h="231628">
                  <a:moveTo>
                    <a:pt x="76191" y="0"/>
                  </a:moveTo>
                  <a:lnTo>
                    <a:pt x="33500" y="14572"/>
                  </a:lnTo>
                  <a:lnTo>
                    <a:pt x="23164" y="20243"/>
                  </a:lnTo>
                  <a:lnTo>
                    <a:pt x="8560" y="35903"/>
                  </a:lnTo>
                  <a:lnTo>
                    <a:pt x="3028" y="44992"/>
                  </a:lnTo>
                  <a:lnTo>
                    <a:pt x="0" y="64450"/>
                  </a:lnTo>
                  <a:lnTo>
                    <a:pt x="831" y="74552"/>
                  </a:lnTo>
                  <a:lnTo>
                    <a:pt x="6064" y="82457"/>
                  </a:lnTo>
                  <a:lnTo>
                    <a:pt x="24357" y="94359"/>
                  </a:lnTo>
                  <a:lnTo>
                    <a:pt x="86790" y="118980"/>
                  </a:lnTo>
                  <a:lnTo>
                    <a:pt x="142492" y="148278"/>
                  </a:lnTo>
                  <a:lnTo>
                    <a:pt x="155487" y="155004"/>
                  </a:lnTo>
                  <a:lnTo>
                    <a:pt x="162980" y="164167"/>
                  </a:lnTo>
                  <a:lnTo>
                    <a:pt x="166806" y="174955"/>
                  </a:lnTo>
                  <a:lnTo>
                    <a:pt x="168186" y="186827"/>
                  </a:lnTo>
                  <a:lnTo>
                    <a:pt x="163481" y="206257"/>
                  </a:lnTo>
                  <a:lnTo>
                    <a:pt x="158951" y="214713"/>
                  </a:lnTo>
                  <a:lnTo>
                    <a:pt x="151252" y="220351"/>
                  </a:lnTo>
                  <a:lnTo>
                    <a:pt x="130218" y="226615"/>
                  </a:lnTo>
                  <a:lnTo>
                    <a:pt x="77398" y="230967"/>
                  </a:lnTo>
                  <a:lnTo>
                    <a:pt x="65663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86947" y="2715250"/>
              <a:ext cx="146007" cy="157097"/>
            </a:xfrm>
            <a:custGeom>
              <a:avLst/>
              <a:gdLst/>
              <a:ahLst/>
              <a:cxnLst/>
              <a:rect l="0" t="0" r="0" b="0"/>
              <a:pathLst>
                <a:path w="146007" h="157097">
                  <a:moveTo>
                    <a:pt x="114421" y="64273"/>
                  </a:moveTo>
                  <a:lnTo>
                    <a:pt x="94177" y="20310"/>
                  </a:lnTo>
                  <a:lnTo>
                    <a:pt x="78518" y="6519"/>
                  </a:lnTo>
                  <a:lnTo>
                    <a:pt x="69428" y="1204"/>
                  </a:lnTo>
                  <a:lnTo>
                    <a:pt x="59859" y="0"/>
                  </a:lnTo>
                  <a:lnTo>
                    <a:pt x="39868" y="4902"/>
                  </a:lnTo>
                  <a:lnTo>
                    <a:pt x="22405" y="17999"/>
                  </a:lnTo>
                  <a:lnTo>
                    <a:pt x="14472" y="26404"/>
                  </a:lnTo>
                  <a:lnTo>
                    <a:pt x="5658" y="48222"/>
                  </a:lnTo>
                  <a:lnTo>
                    <a:pt x="0" y="100357"/>
                  </a:lnTo>
                  <a:lnTo>
                    <a:pt x="4215" y="111726"/>
                  </a:lnTo>
                  <a:lnTo>
                    <a:pt x="21377" y="130597"/>
                  </a:lnTo>
                  <a:lnTo>
                    <a:pt x="51757" y="154374"/>
                  </a:lnTo>
                  <a:lnTo>
                    <a:pt x="62116" y="157096"/>
                  </a:lnTo>
                  <a:lnTo>
                    <a:pt x="82986" y="153881"/>
                  </a:lnTo>
                  <a:lnTo>
                    <a:pt x="86445" y="150918"/>
                  </a:lnTo>
                  <a:lnTo>
                    <a:pt x="85242" y="147772"/>
                  </a:lnTo>
                  <a:lnTo>
                    <a:pt x="80930" y="144506"/>
                  </a:lnTo>
                  <a:lnTo>
                    <a:pt x="80395" y="138819"/>
                  </a:lnTo>
                  <a:lnTo>
                    <a:pt x="93087" y="84263"/>
                  </a:lnTo>
                  <a:lnTo>
                    <a:pt x="95519" y="84619"/>
                  </a:lnTo>
                  <a:lnTo>
                    <a:pt x="113416" y="104817"/>
                  </a:lnTo>
                  <a:lnTo>
                    <a:pt x="126062" y="111538"/>
                  </a:lnTo>
                  <a:lnTo>
                    <a:pt x="146006" y="1169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75067" y="2684766"/>
              <a:ext cx="63172" cy="169226"/>
            </a:xfrm>
            <a:custGeom>
              <a:avLst/>
              <a:gdLst/>
              <a:ahLst/>
              <a:cxnLst/>
              <a:rect l="0" t="0" r="0" b="0"/>
              <a:pathLst>
                <a:path w="63172" h="169226">
                  <a:moveTo>
                    <a:pt x="0" y="42114"/>
                  </a:moveTo>
                  <a:lnTo>
                    <a:pt x="17958" y="95989"/>
                  </a:lnTo>
                  <a:lnTo>
                    <a:pt x="35149" y="147562"/>
                  </a:lnTo>
                  <a:lnTo>
                    <a:pt x="48377" y="162289"/>
                  </a:lnTo>
                  <a:lnTo>
                    <a:pt x="58935" y="169225"/>
                  </a:lnTo>
                  <a:lnTo>
                    <a:pt x="51930" y="164509"/>
                  </a:lnTo>
                  <a:lnTo>
                    <a:pt x="39434" y="143110"/>
                  </a:lnTo>
                  <a:lnTo>
                    <a:pt x="21166" y="91073"/>
                  </a:lnTo>
                  <a:lnTo>
                    <a:pt x="16426" y="65043"/>
                  </a:lnTo>
                  <a:lnTo>
                    <a:pt x="18219" y="37877"/>
                  </a:lnTo>
                  <a:lnTo>
                    <a:pt x="22675" y="27591"/>
                  </a:lnTo>
                  <a:lnTo>
                    <a:pt x="36984" y="13043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88271" y="2705369"/>
              <a:ext cx="118067" cy="140253"/>
            </a:xfrm>
            <a:custGeom>
              <a:avLst/>
              <a:gdLst/>
              <a:ahLst/>
              <a:cxnLst/>
              <a:rect l="0" t="0" r="0" b="0"/>
              <a:pathLst>
                <a:path w="118067" h="140253">
                  <a:moveTo>
                    <a:pt x="44724" y="63625"/>
                  </a:moveTo>
                  <a:lnTo>
                    <a:pt x="67081" y="63625"/>
                  </a:lnTo>
                  <a:lnTo>
                    <a:pt x="97752" y="52447"/>
                  </a:lnTo>
                  <a:lnTo>
                    <a:pt x="112355" y="37600"/>
                  </a:lnTo>
                  <a:lnTo>
                    <a:pt x="117887" y="28728"/>
                  </a:lnTo>
                  <a:lnTo>
                    <a:pt x="118066" y="20473"/>
                  </a:lnTo>
                  <a:lnTo>
                    <a:pt x="114675" y="12630"/>
                  </a:lnTo>
                  <a:lnTo>
                    <a:pt x="108906" y="5062"/>
                  </a:lnTo>
                  <a:lnTo>
                    <a:pt x="100380" y="1187"/>
                  </a:lnTo>
                  <a:lnTo>
                    <a:pt x="78429" y="0"/>
                  </a:lnTo>
                  <a:lnTo>
                    <a:pt x="59314" y="6492"/>
                  </a:lnTo>
                  <a:lnTo>
                    <a:pt x="22389" y="29723"/>
                  </a:lnTo>
                  <a:lnTo>
                    <a:pt x="8281" y="46218"/>
                  </a:lnTo>
                  <a:lnTo>
                    <a:pt x="2881" y="55530"/>
                  </a:lnTo>
                  <a:lnTo>
                    <a:pt x="0" y="78355"/>
                  </a:lnTo>
                  <a:lnTo>
                    <a:pt x="3789" y="101757"/>
                  </a:lnTo>
                  <a:lnTo>
                    <a:pt x="13273" y="119957"/>
                  </a:lnTo>
                  <a:lnTo>
                    <a:pt x="28406" y="132726"/>
                  </a:lnTo>
                  <a:lnTo>
                    <a:pt x="37355" y="137768"/>
                  </a:lnTo>
                  <a:lnTo>
                    <a:pt x="53536" y="140252"/>
                  </a:lnTo>
                  <a:lnTo>
                    <a:pt x="76309" y="1373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201492" y="2632124"/>
              <a:ext cx="73701" cy="263213"/>
            </a:xfrm>
            <a:custGeom>
              <a:avLst/>
              <a:gdLst/>
              <a:ahLst/>
              <a:cxnLst/>
              <a:rect l="0" t="0" r="0" b="0"/>
              <a:pathLst>
                <a:path w="73701" h="263213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11453" y="158333"/>
                  </a:lnTo>
                  <a:lnTo>
                    <a:pt x="14655" y="175746"/>
                  </a:lnTo>
                  <a:lnTo>
                    <a:pt x="30689" y="201331"/>
                  </a:lnTo>
                  <a:lnTo>
                    <a:pt x="49904" y="221672"/>
                  </a:lnTo>
                  <a:lnTo>
                    <a:pt x="7370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106735" y="2747937"/>
              <a:ext cx="210572" cy="31587"/>
            </a:xfrm>
            <a:custGeom>
              <a:avLst/>
              <a:gdLst/>
              <a:ahLst/>
              <a:cxnLst/>
              <a:rect l="0" t="0" r="0" b="0"/>
              <a:pathLst>
                <a:path w="210572" h="31587">
                  <a:moveTo>
                    <a:pt x="210571" y="0"/>
                  </a:moveTo>
                  <a:lnTo>
                    <a:pt x="173092" y="8334"/>
                  </a:lnTo>
                  <a:lnTo>
                    <a:pt x="116080" y="15685"/>
                  </a:lnTo>
                  <a:lnTo>
                    <a:pt x="65720" y="19465"/>
                  </a:lnTo>
                  <a:lnTo>
                    <a:pt x="11081" y="291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359419" y="2579481"/>
              <a:ext cx="305328" cy="276963"/>
            </a:xfrm>
            <a:custGeom>
              <a:avLst/>
              <a:gdLst/>
              <a:ahLst/>
              <a:cxnLst/>
              <a:rect l="0" t="0" r="0" b="0"/>
              <a:pathLst>
                <a:path w="305328" h="276963">
                  <a:moveTo>
                    <a:pt x="0" y="0"/>
                  </a:moveTo>
                  <a:lnTo>
                    <a:pt x="0" y="54145"/>
                  </a:lnTo>
                  <a:lnTo>
                    <a:pt x="5590" y="103502"/>
                  </a:lnTo>
                  <a:lnTo>
                    <a:pt x="17958" y="156622"/>
                  </a:lnTo>
                  <a:lnTo>
                    <a:pt x="31667" y="215988"/>
                  </a:lnTo>
                  <a:lnTo>
                    <a:pt x="40981" y="239884"/>
                  </a:lnTo>
                  <a:lnTo>
                    <a:pt x="56819" y="262203"/>
                  </a:lnTo>
                  <a:lnTo>
                    <a:pt x="58936" y="268389"/>
                  </a:lnTo>
                  <a:lnTo>
                    <a:pt x="56838" y="271343"/>
                  </a:lnTo>
                  <a:lnTo>
                    <a:pt x="51930" y="272143"/>
                  </a:lnTo>
                  <a:lnTo>
                    <a:pt x="48659" y="267996"/>
                  </a:lnTo>
                  <a:lnTo>
                    <a:pt x="44053" y="239804"/>
                  </a:lnTo>
                  <a:lnTo>
                    <a:pt x="42976" y="214984"/>
                  </a:lnTo>
                  <a:lnTo>
                    <a:pt x="48737" y="194595"/>
                  </a:lnTo>
                  <a:lnTo>
                    <a:pt x="53548" y="185882"/>
                  </a:lnTo>
                  <a:lnTo>
                    <a:pt x="68253" y="173081"/>
                  </a:lnTo>
                  <a:lnTo>
                    <a:pt x="77088" y="168030"/>
                  </a:lnTo>
                  <a:lnTo>
                    <a:pt x="86487" y="167003"/>
                  </a:lnTo>
                  <a:lnTo>
                    <a:pt x="106289" y="172100"/>
                  </a:lnTo>
                  <a:lnTo>
                    <a:pt x="123669" y="185284"/>
                  </a:lnTo>
                  <a:lnTo>
                    <a:pt x="138022" y="204011"/>
                  </a:lnTo>
                  <a:lnTo>
                    <a:pt x="156189" y="239692"/>
                  </a:lnTo>
                  <a:lnTo>
                    <a:pt x="181460" y="268332"/>
                  </a:lnTo>
                  <a:lnTo>
                    <a:pt x="180634" y="271305"/>
                  </a:lnTo>
                  <a:lnTo>
                    <a:pt x="176575" y="272117"/>
                  </a:lnTo>
                  <a:lnTo>
                    <a:pt x="176209" y="270319"/>
                  </a:lnTo>
                  <a:lnTo>
                    <a:pt x="198783" y="231664"/>
                  </a:lnTo>
                  <a:lnTo>
                    <a:pt x="260636" y="189002"/>
                  </a:lnTo>
                  <a:lnTo>
                    <a:pt x="290779" y="161336"/>
                  </a:lnTo>
                  <a:lnTo>
                    <a:pt x="294459" y="153181"/>
                  </a:lnTo>
                  <a:lnTo>
                    <a:pt x="295427" y="134761"/>
                  </a:lnTo>
                  <a:lnTo>
                    <a:pt x="290538" y="128445"/>
                  </a:lnTo>
                  <a:lnTo>
                    <a:pt x="272628" y="121428"/>
                  </a:lnTo>
                  <a:lnTo>
                    <a:pt x="252190" y="121429"/>
                  </a:lnTo>
                  <a:lnTo>
                    <a:pt x="232578" y="126498"/>
                  </a:lnTo>
                  <a:lnTo>
                    <a:pt x="216062" y="136550"/>
                  </a:lnTo>
                  <a:lnTo>
                    <a:pt x="204042" y="155056"/>
                  </a:lnTo>
                  <a:lnTo>
                    <a:pt x="195970" y="178878"/>
                  </a:lnTo>
                  <a:lnTo>
                    <a:pt x="192384" y="205064"/>
                  </a:lnTo>
                  <a:lnTo>
                    <a:pt x="197028" y="226060"/>
                  </a:lnTo>
                  <a:lnTo>
                    <a:pt x="208061" y="243191"/>
                  </a:lnTo>
                  <a:lnTo>
                    <a:pt x="224663" y="258604"/>
                  </a:lnTo>
                  <a:lnTo>
                    <a:pt x="264919" y="274845"/>
                  </a:lnTo>
                  <a:lnTo>
                    <a:pt x="284638" y="276962"/>
                  </a:lnTo>
                  <a:lnTo>
                    <a:pt x="30532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940035" y="2684766"/>
              <a:ext cx="195693" cy="198790"/>
            </a:xfrm>
            <a:custGeom>
              <a:avLst/>
              <a:gdLst/>
              <a:ahLst/>
              <a:cxnLst/>
              <a:rect l="0" t="0" r="0" b="0"/>
              <a:pathLst>
                <a:path w="195693" h="198790">
                  <a:moveTo>
                    <a:pt x="124794" y="0"/>
                  </a:moveTo>
                  <a:lnTo>
                    <a:pt x="70919" y="28681"/>
                  </a:lnTo>
                  <a:lnTo>
                    <a:pt x="17277" y="67042"/>
                  </a:lnTo>
                  <a:lnTo>
                    <a:pt x="2529" y="80879"/>
                  </a:lnTo>
                  <a:lnTo>
                    <a:pt x="0" y="87845"/>
                  </a:lnTo>
                  <a:lnTo>
                    <a:pt x="654" y="94828"/>
                  </a:lnTo>
                  <a:lnTo>
                    <a:pt x="3429" y="101823"/>
                  </a:lnTo>
                  <a:lnTo>
                    <a:pt x="9959" y="105317"/>
                  </a:lnTo>
                  <a:lnTo>
                    <a:pt x="72699" y="105521"/>
                  </a:lnTo>
                  <a:lnTo>
                    <a:pt x="134007" y="116769"/>
                  </a:lnTo>
                  <a:lnTo>
                    <a:pt x="144974" y="119960"/>
                  </a:lnTo>
                  <a:lnTo>
                    <a:pt x="163399" y="132865"/>
                  </a:lnTo>
                  <a:lnTo>
                    <a:pt x="194290" y="164156"/>
                  </a:lnTo>
                  <a:lnTo>
                    <a:pt x="195692" y="171438"/>
                  </a:lnTo>
                  <a:lnTo>
                    <a:pt x="193116" y="178633"/>
                  </a:lnTo>
                  <a:lnTo>
                    <a:pt x="187889" y="185770"/>
                  </a:lnTo>
                  <a:lnTo>
                    <a:pt x="169604" y="193699"/>
                  </a:lnTo>
                  <a:lnTo>
                    <a:pt x="119737" y="198789"/>
                  </a:lnTo>
                  <a:lnTo>
                    <a:pt x="101880" y="196365"/>
                  </a:lnTo>
                  <a:lnTo>
                    <a:pt x="8268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188438" y="2734460"/>
              <a:ext cx="202775" cy="195765"/>
            </a:xfrm>
            <a:custGeom>
              <a:avLst/>
              <a:gdLst/>
              <a:ahLst/>
              <a:cxnLst/>
              <a:rect l="0" t="0" r="0" b="0"/>
              <a:pathLst>
                <a:path w="202775" h="195765">
                  <a:moveTo>
                    <a:pt x="129075" y="76648"/>
                  </a:moveTo>
                  <a:lnTo>
                    <a:pt x="119499" y="38131"/>
                  </a:lnTo>
                  <a:lnTo>
                    <a:pt x="108831" y="20145"/>
                  </a:lnTo>
                  <a:lnTo>
                    <a:pt x="93172" y="7472"/>
                  </a:lnTo>
                  <a:lnTo>
                    <a:pt x="84082" y="2455"/>
                  </a:lnTo>
                  <a:lnTo>
                    <a:pt x="64624" y="0"/>
                  </a:lnTo>
                  <a:lnTo>
                    <a:pt x="54523" y="983"/>
                  </a:lnTo>
                  <a:lnTo>
                    <a:pt x="37059" y="11434"/>
                  </a:lnTo>
                  <a:lnTo>
                    <a:pt x="22669" y="27777"/>
                  </a:lnTo>
                  <a:lnTo>
                    <a:pt x="0" y="77145"/>
                  </a:lnTo>
                  <a:lnTo>
                    <a:pt x="910" y="87508"/>
                  </a:lnTo>
                  <a:lnTo>
                    <a:pt x="25673" y="145452"/>
                  </a:lnTo>
                  <a:lnTo>
                    <a:pt x="42935" y="174894"/>
                  </a:lnTo>
                  <a:lnTo>
                    <a:pt x="51761" y="180750"/>
                  </a:lnTo>
                  <a:lnTo>
                    <a:pt x="74046" y="187257"/>
                  </a:lnTo>
                  <a:lnTo>
                    <a:pt x="85370" y="185482"/>
                  </a:lnTo>
                  <a:lnTo>
                    <a:pt x="107310" y="174152"/>
                  </a:lnTo>
                  <a:lnTo>
                    <a:pt x="112225" y="165047"/>
                  </a:lnTo>
                  <a:lnTo>
                    <a:pt x="113163" y="154298"/>
                  </a:lnTo>
                  <a:lnTo>
                    <a:pt x="111448" y="142453"/>
                  </a:lnTo>
                  <a:lnTo>
                    <a:pt x="113814" y="136896"/>
                  </a:lnTo>
                  <a:lnTo>
                    <a:pt x="118901" y="135531"/>
                  </a:lnTo>
                  <a:lnTo>
                    <a:pt x="125802" y="136960"/>
                  </a:lnTo>
                  <a:lnTo>
                    <a:pt x="131572" y="141423"/>
                  </a:lnTo>
                  <a:lnTo>
                    <a:pt x="158634" y="177942"/>
                  </a:lnTo>
                  <a:lnTo>
                    <a:pt x="184236" y="193749"/>
                  </a:lnTo>
                  <a:lnTo>
                    <a:pt x="190416" y="195660"/>
                  </a:lnTo>
                  <a:lnTo>
                    <a:pt x="194535" y="195764"/>
                  </a:lnTo>
                  <a:lnTo>
                    <a:pt x="202774" y="1924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401741" y="2781545"/>
              <a:ext cx="231628" cy="155906"/>
            </a:xfrm>
            <a:custGeom>
              <a:avLst/>
              <a:gdLst/>
              <a:ahLst/>
              <a:cxnLst/>
              <a:rect l="0" t="0" r="0" b="0"/>
              <a:pathLst>
                <a:path w="231628" h="155906">
                  <a:moveTo>
                    <a:pt x="0" y="50620"/>
                  </a:moveTo>
                  <a:lnTo>
                    <a:pt x="8333" y="88098"/>
                  </a:lnTo>
                  <a:lnTo>
                    <a:pt x="15683" y="133933"/>
                  </a:lnTo>
                  <a:lnTo>
                    <a:pt x="17475" y="136578"/>
                  </a:lnTo>
                  <a:lnTo>
                    <a:pt x="18669" y="133662"/>
                  </a:lnTo>
                  <a:lnTo>
                    <a:pt x="19465" y="127038"/>
                  </a:lnTo>
                  <a:lnTo>
                    <a:pt x="7300" y="69725"/>
                  </a:lnTo>
                  <a:lnTo>
                    <a:pt x="15480" y="20729"/>
                  </a:lnTo>
                  <a:lnTo>
                    <a:pt x="19679" y="15485"/>
                  </a:lnTo>
                  <a:lnTo>
                    <a:pt x="24817" y="14328"/>
                  </a:lnTo>
                  <a:lnTo>
                    <a:pt x="30583" y="15897"/>
                  </a:lnTo>
                  <a:lnTo>
                    <a:pt x="49875" y="29284"/>
                  </a:lnTo>
                  <a:lnTo>
                    <a:pt x="95436" y="92210"/>
                  </a:lnTo>
                  <a:lnTo>
                    <a:pt x="102229" y="99404"/>
                  </a:lnTo>
                  <a:lnTo>
                    <a:pt x="105587" y="99520"/>
                  </a:lnTo>
                  <a:lnTo>
                    <a:pt x="106656" y="94919"/>
                  </a:lnTo>
                  <a:lnTo>
                    <a:pt x="106635" y="35050"/>
                  </a:lnTo>
                  <a:lnTo>
                    <a:pt x="110954" y="10945"/>
                  </a:lnTo>
                  <a:lnTo>
                    <a:pt x="116084" y="4283"/>
                  </a:lnTo>
                  <a:lnTo>
                    <a:pt x="123013" y="1011"/>
                  </a:lnTo>
                  <a:lnTo>
                    <a:pt x="131141" y="0"/>
                  </a:lnTo>
                  <a:lnTo>
                    <a:pt x="138900" y="2836"/>
                  </a:lnTo>
                  <a:lnTo>
                    <a:pt x="153760" y="15345"/>
                  </a:lnTo>
                  <a:lnTo>
                    <a:pt x="192998" y="72278"/>
                  </a:lnTo>
                  <a:lnTo>
                    <a:pt x="219708" y="124399"/>
                  </a:lnTo>
                  <a:lnTo>
                    <a:pt x="231627" y="1559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649941" y="2792495"/>
              <a:ext cx="88713" cy="136845"/>
            </a:xfrm>
            <a:custGeom>
              <a:avLst/>
              <a:gdLst/>
              <a:ahLst/>
              <a:cxnLst/>
              <a:rect l="0" t="0" r="0" b="0"/>
              <a:pathLst>
                <a:path w="88713" h="136845">
                  <a:moveTo>
                    <a:pt x="36069" y="60727"/>
                  </a:moveTo>
                  <a:lnTo>
                    <a:pt x="60116" y="51152"/>
                  </a:lnTo>
                  <a:lnTo>
                    <a:pt x="74443" y="40484"/>
                  </a:lnTo>
                  <a:lnTo>
                    <a:pt x="82370" y="21705"/>
                  </a:lnTo>
                  <a:lnTo>
                    <a:pt x="84484" y="10146"/>
                  </a:lnTo>
                  <a:lnTo>
                    <a:pt x="82384" y="3610"/>
                  </a:lnTo>
                  <a:lnTo>
                    <a:pt x="77474" y="422"/>
                  </a:lnTo>
                  <a:lnTo>
                    <a:pt x="62660" y="0"/>
                  </a:lnTo>
                  <a:lnTo>
                    <a:pt x="34590" y="7509"/>
                  </a:lnTo>
                  <a:lnTo>
                    <a:pt x="14354" y="17967"/>
                  </a:lnTo>
                  <a:lnTo>
                    <a:pt x="7554" y="26372"/>
                  </a:lnTo>
                  <a:lnTo>
                    <a:pt x="0" y="48188"/>
                  </a:lnTo>
                  <a:lnTo>
                    <a:pt x="1335" y="81188"/>
                  </a:lnTo>
                  <a:lnTo>
                    <a:pt x="14729" y="113193"/>
                  </a:lnTo>
                  <a:lnTo>
                    <a:pt x="30095" y="128109"/>
                  </a:lnTo>
                  <a:lnTo>
                    <a:pt x="39105" y="133725"/>
                  </a:lnTo>
                  <a:lnTo>
                    <a:pt x="58476" y="136844"/>
                  </a:lnTo>
                  <a:lnTo>
                    <a:pt x="88712" y="1344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917637" y="2777976"/>
              <a:ext cx="321204" cy="159475"/>
            </a:xfrm>
            <a:custGeom>
              <a:avLst/>
              <a:gdLst/>
              <a:ahLst/>
              <a:cxnLst/>
              <a:rect l="0" t="0" r="0" b="0"/>
              <a:pathLst>
                <a:path w="321204" h="159475">
                  <a:moveTo>
                    <a:pt x="0" y="33132"/>
                  </a:moveTo>
                  <a:lnTo>
                    <a:pt x="55045" y="49921"/>
                  </a:lnTo>
                  <a:lnTo>
                    <a:pt x="106454" y="53346"/>
                  </a:lnTo>
                  <a:lnTo>
                    <a:pt x="161668" y="54023"/>
                  </a:lnTo>
                  <a:lnTo>
                    <a:pt x="220205" y="59381"/>
                  </a:lnTo>
                  <a:lnTo>
                    <a:pt x="241758" y="57667"/>
                  </a:lnTo>
                  <a:lnTo>
                    <a:pt x="300335" y="63558"/>
                  </a:lnTo>
                  <a:lnTo>
                    <a:pt x="306678" y="61605"/>
                  </a:lnTo>
                  <a:lnTo>
                    <a:pt x="308568" y="57964"/>
                  </a:lnTo>
                  <a:lnTo>
                    <a:pt x="307487" y="53196"/>
                  </a:lnTo>
                  <a:lnTo>
                    <a:pt x="293809" y="41660"/>
                  </a:lnTo>
                  <a:lnTo>
                    <a:pt x="240855" y="9472"/>
                  </a:lnTo>
                  <a:lnTo>
                    <a:pt x="215452" y="0"/>
                  </a:lnTo>
                  <a:lnTo>
                    <a:pt x="207975" y="516"/>
                  </a:lnTo>
                  <a:lnTo>
                    <a:pt x="204161" y="4369"/>
                  </a:lnTo>
                  <a:lnTo>
                    <a:pt x="202788" y="10447"/>
                  </a:lnTo>
                  <a:lnTo>
                    <a:pt x="205382" y="15669"/>
                  </a:lnTo>
                  <a:lnTo>
                    <a:pt x="226970" y="29778"/>
                  </a:lnTo>
                  <a:lnTo>
                    <a:pt x="283425" y="56102"/>
                  </a:lnTo>
                  <a:lnTo>
                    <a:pt x="315605" y="67754"/>
                  </a:lnTo>
                  <a:lnTo>
                    <a:pt x="320368" y="73761"/>
                  </a:lnTo>
                  <a:lnTo>
                    <a:pt x="321203" y="81275"/>
                  </a:lnTo>
                  <a:lnTo>
                    <a:pt x="315893" y="97813"/>
                  </a:lnTo>
                  <a:lnTo>
                    <a:pt x="286860" y="134644"/>
                  </a:lnTo>
                  <a:lnTo>
                    <a:pt x="242155" y="1594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507233" y="2758466"/>
              <a:ext cx="42115" cy="178985"/>
            </a:xfrm>
            <a:custGeom>
              <a:avLst/>
              <a:gdLst/>
              <a:ahLst/>
              <a:cxnLst/>
              <a:rect l="0" t="0" r="0" b="0"/>
              <a:pathLst>
                <a:path w="42115" h="178985">
                  <a:moveTo>
                    <a:pt x="0" y="0"/>
                  </a:moveTo>
                  <a:lnTo>
                    <a:pt x="9065" y="58617"/>
                  </a:lnTo>
                  <a:lnTo>
                    <a:pt x="21789" y="115214"/>
                  </a:lnTo>
                  <a:lnTo>
                    <a:pt x="39058" y="169573"/>
                  </a:lnTo>
                  <a:lnTo>
                    <a:pt x="42114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412477" y="2842694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99310" y="5589"/>
                  </a:lnTo>
                  <a:lnTo>
                    <a:pt x="46306" y="348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642702" y="3369119"/>
            <a:ext cx="966607" cy="463255"/>
            <a:chOff x="5642702" y="3369119"/>
            <a:chExt cx="966607" cy="463255"/>
          </a:xfrm>
        </p:grpSpPr>
        <p:sp>
          <p:nvSpPr>
            <p:cNvPr id="87" name="Freeform 86"/>
            <p:cNvSpPr/>
            <p:nvPr/>
          </p:nvSpPr>
          <p:spPr>
            <a:xfrm>
              <a:off x="5642702" y="3369119"/>
              <a:ext cx="233567" cy="260391"/>
            </a:xfrm>
            <a:custGeom>
              <a:avLst/>
              <a:gdLst/>
              <a:ahLst/>
              <a:cxnLst/>
              <a:rect l="0" t="0" r="0" b="0"/>
              <a:pathLst>
                <a:path w="233567" h="260391">
                  <a:moveTo>
                    <a:pt x="158500" y="0"/>
                  </a:moveTo>
                  <a:lnTo>
                    <a:pt x="109569" y="0"/>
                  </a:lnTo>
                  <a:lnTo>
                    <a:pt x="80601" y="2339"/>
                  </a:lnTo>
                  <a:lnTo>
                    <a:pt x="56028" y="11178"/>
                  </a:lnTo>
                  <a:lnTo>
                    <a:pt x="22463" y="34898"/>
                  </a:lnTo>
                  <a:lnTo>
                    <a:pt x="1469" y="64152"/>
                  </a:lnTo>
                  <a:lnTo>
                    <a:pt x="0" y="74354"/>
                  </a:lnTo>
                  <a:lnTo>
                    <a:pt x="4607" y="95047"/>
                  </a:lnTo>
                  <a:lnTo>
                    <a:pt x="10282" y="103139"/>
                  </a:lnTo>
                  <a:lnTo>
                    <a:pt x="25945" y="115249"/>
                  </a:lnTo>
                  <a:lnTo>
                    <a:pt x="60082" y="128645"/>
                  </a:lnTo>
                  <a:lnTo>
                    <a:pt x="119605" y="137585"/>
                  </a:lnTo>
                  <a:lnTo>
                    <a:pt x="170704" y="159455"/>
                  </a:lnTo>
                  <a:lnTo>
                    <a:pt x="214333" y="186305"/>
                  </a:lnTo>
                  <a:lnTo>
                    <a:pt x="227378" y="203295"/>
                  </a:lnTo>
                  <a:lnTo>
                    <a:pt x="232495" y="212739"/>
                  </a:lnTo>
                  <a:lnTo>
                    <a:pt x="233566" y="221375"/>
                  </a:lnTo>
                  <a:lnTo>
                    <a:pt x="228517" y="237209"/>
                  </a:lnTo>
                  <a:lnTo>
                    <a:pt x="215355" y="248926"/>
                  </a:lnTo>
                  <a:lnTo>
                    <a:pt x="206932" y="253688"/>
                  </a:lnTo>
                  <a:lnTo>
                    <a:pt x="167131" y="260390"/>
                  </a:lnTo>
                  <a:lnTo>
                    <a:pt x="110113" y="254507"/>
                  </a:lnTo>
                  <a:lnTo>
                    <a:pt x="8480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938072" y="3495461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5589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906487" y="339017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052617" y="3495135"/>
              <a:ext cx="166207" cy="337239"/>
            </a:xfrm>
            <a:custGeom>
              <a:avLst/>
              <a:gdLst/>
              <a:ahLst/>
              <a:cxnLst/>
              <a:rect l="0" t="0" r="0" b="0"/>
              <a:pathLst>
                <a:path w="166207" h="337239">
                  <a:moveTo>
                    <a:pt x="106554" y="74025"/>
                  </a:moveTo>
                  <a:lnTo>
                    <a:pt x="86310" y="30063"/>
                  </a:lnTo>
                  <a:lnTo>
                    <a:pt x="61562" y="5367"/>
                  </a:lnTo>
                  <a:lnTo>
                    <a:pt x="50823" y="1347"/>
                  </a:lnTo>
                  <a:lnTo>
                    <a:pt x="26413" y="0"/>
                  </a:lnTo>
                  <a:lnTo>
                    <a:pt x="16862" y="3618"/>
                  </a:lnTo>
                  <a:lnTo>
                    <a:pt x="3130" y="16997"/>
                  </a:lnTo>
                  <a:lnTo>
                    <a:pt x="170" y="25478"/>
                  </a:lnTo>
                  <a:lnTo>
                    <a:pt x="0" y="44260"/>
                  </a:lnTo>
                  <a:lnTo>
                    <a:pt x="10593" y="84913"/>
                  </a:lnTo>
                  <a:lnTo>
                    <a:pt x="21401" y="105771"/>
                  </a:lnTo>
                  <a:lnTo>
                    <a:pt x="37123" y="120500"/>
                  </a:lnTo>
                  <a:lnTo>
                    <a:pt x="46228" y="126065"/>
                  </a:lnTo>
                  <a:lnTo>
                    <a:pt x="55808" y="127436"/>
                  </a:lnTo>
                  <a:lnTo>
                    <a:pt x="75812" y="122720"/>
                  </a:lnTo>
                  <a:lnTo>
                    <a:pt x="90161" y="109705"/>
                  </a:lnTo>
                  <a:lnTo>
                    <a:pt x="95625" y="101321"/>
                  </a:lnTo>
                  <a:lnTo>
                    <a:pt x="101608" y="98072"/>
                  </a:lnTo>
                  <a:lnTo>
                    <a:pt x="107936" y="98245"/>
                  </a:lnTo>
                  <a:lnTo>
                    <a:pt x="114494" y="100700"/>
                  </a:lnTo>
                  <a:lnTo>
                    <a:pt x="118867" y="107016"/>
                  </a:lnTo>
                  <a:lnTo>
                    <a:pt x="135248" y="168751"/>
                  </a:lnTo>
                  <a:lnTo>
                    <a:pt x="157848" y="227009"/>
                  </a:lnTo>
                  <a:lnTo>
                    <a:pt x="166206" y="267663"/>
                  </a:lnTo>
                  <a:lnTo>
                    <a:pt x="161921" y="289158"/>
                  </a:lnTo>
                  <a:lnTo>
                    <a:pt x="157503" y="298166"/>
                  </a:lnTo>
                  <a:lnTo>
                    <a:pt x="149879" y="304171"/>
                  </a:lnTo>
                  <a:lnTo>
                    <a:pt x="90827" y="320188"/>
                  </a:lnTo>
                  <a:lnTo>
                    <a:pt x="36676" y="334183"/>
                  </a:lnTo>
                  <a:lnTo>
                    <a:pt x="11797" y="337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232870" y="3453254"/>
              <a:ext cx="147400" cy="136964"/>
            </a:xfrm>
            <a:custGeom>
              <a:avLst/>
              <a:gdLst/>
              <a:ahLst/>
              <a:cxnLst/>
              <a:rect l="0" t="0" r="0" b="0"/>
              <a:pathLst>
                <a:path w="147400" h="136964">
                  <a:moveTo>
                    <a:pt x="0" y="52735"/>
                  </a:moveTo>
                  <a:lnTo>
                    <a:pt x="15619" y="107974"/>
                  </a:lnTo>
                  <a:lnTo>
                    <a:pt x="11430" y="66003"/>
                  </a:lnTo>
                  <a:lnTo>
                    <a:pt x="16385" y="32490"/>
                  </a:lnTo>
                  <a:lnTo>
                    <a:pt x="30851" y="5923"/>
                  </a:lnTo>
                  <a:lnTo>
                    <a:pt x="39285" y="1640"/>
                  </a:lnTo>
                  <a:lnTo>
                    <a:pt x="61134" y="0"/>
                  </a:lnTo>
                  <a:lnTo>
                    <a:pt x="80203" y="6291"/>
                  </a:lnTo>
                  <a:lnTo>
                    <a:pt x="117098" y="29393"/>
                  </a:lnTo>
                  <a:lnTo>
                    <a:pt x="131203" y="45870"/>
                  </a:lnTo>
                  <a:lnTo>
                    <a:pt x="140201" y="66062"/>
                  </a:lnTo>
                  <a:lnTo>
                    <a:pt x="145977" y="110913"/>
                  </a:lnTo>
                  <a:lnTo>
                    <a:pt x="147399" y="1369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477411" y="3416172"/>
              <a:ext cx="131898" cy="163518"/>
            </a:xfrm>
            <a:custGeom>
              <a:avLst/>
              <a:gdLst/>
              <a:ahLst/>
              <a:cxnLst/>
              <a:rect l="0" t="0" r="0" b="0"/>
              <a:pathLst>
                <a:path w="131898" h="163518">
                  <a:moveTo>
                    <a:pt x="60786" y="5589"/>
                  </a:moveTo>
                  <a:lnTo>
                    <a:pt x="44018" y="0"/>
                  </a:lnTo>
                  <a:lnTo>
                    <a:pt x="36739" y="693"/>
                  </a:lnTo>
                  <a:lnTo>
                    <a:pt x="22412" y="7703"/>
                  </a:lnTo>
                  <a:lnTo>
                    <a:pt x="1193" y="30392"/>
                  </a:lnTo>
                  <a:lnTo>
                    <a:pt x="0" y="37332"/>
                  </a:lnTo>
                  <a:lnTo>
                    <a:pt x="2715" y="43129"/>
                  </a:lnTo>
                  <a:lnTo>
                    <a:pt x="8034" y="48163"/>
                  </a:lnTo>
                  <a:lnTo>
                    <a:pt x="70766" y="72002"/>
                  </a:lnTo>
                  <a:lnTo>
                    <a:pt x="112150" y="94660"/>
                  </a:lnTo>
                  <a:lnTo>
                    <a:pt x="128848" y="107957"/>
                  </a:lnTo>
                  <a:lnTo>
                    <a:pt x="131897" y="114779"/>
                  </a:lnTo>
                  <a:lnTo>
                    <a:pt x="131590" y="121666"/>
                  </a:lnTo>
                  <a:lnTo>
                    <a:pt x="129046" y="128598"/>
                  </a:lnTo>
                  <a:lnTo>
                    <a:pt x="116860" y="139419"/>
                  </a:lnTo>
                  <a:lnTo>
                    <a:pt x="72719" y="158437"/>
                  </a:lnTo>
                  <a:lnTo>
                    <a:pt x="50258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6850144" y="3221720"/>
            <a:ext cx="2920303" cy="336913"/>
            <a:chOff x="6850144" y="3221720"/>
            <a:chExt cx="2920303" cy="336913"/>
          </a:xfrm>
        </p:grpSpPr>
        <p:sp>
          <p:nvSpPr>
            <p:cNvPr id="94" name="Freeform 93"/>
            <p:cNvSpPr/>
            <p:nvPr/>
          </p:nvSpPr>
          <p:spPr>
            <a:xfrm>
              <a:off x="6850144" y="3410778"/>
              <a:ext cx="161836" cy="137326"/>
            </a:xfrm>
            <a:custGeom>
              <a:avLst/>
              <a:gdLst/>
              <a:ahLst/>
              <a:cxnLst/>
              <a:rect l="0" t="0" r="0" b="0"/>
              <a:pathLst>
                <a:path w="161836" h="137326">
                  <a:moveTo>
                    <a:pt x="130250" y="63626"/>
                  </a:moveTo>
                  <a:lnTo>
                    <a:pt x="114609" y="45645"/>
                  </a:lnTo>
                  <a:lnTo>
                    <a:pt x="89816" y="5063"/>
                  </a:lnTo>
                  <a:lnTo>
                    <a:pt x="81067" y="1187"/>
                  </a:lnTo>
                  <a:lnTo>
                    <a:pt x="58868" y="0"/>
                  </a:lnTo>
                  <a:lnTo>
                    <a:pt x="39643" y="6492"/>
                  </a:lnTo>
                  <a:lnTo>
                    <a:pt x="31240" y="11499"/>
                  </a:lnTo>
                  <a:lnTo>
                    <a:pt x="18785" y="26420"/>
                  </a:lnTo>
                  <a:lnTo>
                    <a:pt x="1257" y="64595"/>
                  </a:lnTo>
                  <a:lnTo>
                    <a:pt x="0" y="88234"/>
                  </a:lnTo>
                  <a:lnTo>
                    <a:pt x="4511" y="111997"/>
                  </a:lnTo>
                  <a:lnTo>
                    <a:pt x="14314" y="130358"/>
                  </a:lnTo>
                  <a:lnTo>
                    <a:pt x="21374" y="135020"/>
                  </a:lnTo>
                  <a:lnTo>
                    <a:pt x="38577" y="137081"/>
                  </a:lnTo>
                  <a:lnTo>
                    <a:pt x="54801" y="130977"/>
                  </a:lnTo>
                  <a:lnTo>
                    <a:pt x="84280" y="107995"/>
                  </a:lnTo>
                  <a:lnTo>
                    <a:pt x="99992" y="82232"/>
                  </a:lnTo>
                  <a:lnTo>
                    <a:pt x="107376" y="43038"/>
                  </a:lnTo>
                  <a:lnTo>
                    <a:pt x="123659" y="104701"/>
                  </a:lnTo>
                  <a:lnTo>
                    <a:pt x="135509" y="122826"/>
                  </a:lnTo>
                  <a:lnTo>
                    <a:pt x="161835" y="1373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022507" y="3400704"/>
              <a:ext cx="115815" cy="140490"/>
            </a:xfrm>
            <a:custGeom>
              <a:avLst/>
              <a:gdLst/>
              <a:ahLst/>
              <a:cxnLst/>
              <a:rect l="0" t="0" r="0" b="0"/>
              <a:pathLst>
                <a:path w="115815" h="140490">
                  <a:moveTo>
                    <a:pt x="0" y="31586"/>
                  </a:moveTo>
                  <a:lnTo>
                    <a:pt x="17959" y="85461"/>
                  </a:lnTo>
                  <a:lnTo>
                    <a:pt x="40739" y="137033"/>
                  </a:lnTo>
                  <a:lnTo>
                    <a:pt x="43537" y="140489"/>
                  </a:lnTo>
                  <a:lnTo>
                    <a:pt x="44233" y="139283"/>
                  </a:lnTo>
                  <a:lnTo>
                    <a:pt x="27585" y="77548"/>
                  </a:lnTo>
                  <a:lnTo>
                    <a:pt x="22992" y="37665"/>
                  </a:lnTo>
                  <a:lnTo>
                    <a:pt x="28157" y="16350"/>
                  </a:lnTo>
                  <a:lnTo>
                    <a:pt x="32809" y="7391"/>
                  </a:lnTo>
                  <a:lnTo>
                    <a:pt x="40591" y="2588"/>
                  </a:lnTo>
                  <a:lnTo>
                    <a:pt x="83580" y="16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189295" y="3435744"/>
              <a:ext cx="128012" cy="119605"/>
            </a:xfrm>
            <a:custGeom>
              <a:avLst/>
              <a:gdLst/>
              <a:ahLst/>
              <a:cxnLst/>
              <a:rect l="0" t="0" r="0" b="0"/>
              <a:pathLst>
                <a:path w="128012" h="119605">
                  <a:moveTo>
                    <a:pt x="12197" y="70245"/>
                  </a:moveTo>
                  <a:lnTo>
                    <a:pt x="70814" y="70245"/>
                  </a:lnTo>
                  <a:lnTo>
                    <a:pt x="105604" y="59067"/>
                  </a:lnTo>
                  <a:lnTo>
                    <a:pt x="113074" y="51095"/>
                  </a:lnTo>
                  <a:lnTo>
                    <a:pt x="121372" y="29758"/>
                  </a:lnTo>
                  <a:lnTo>
                    <a:pt x="120075" y="21027"/>
                  </a:lnTo>
                  <a:lnTo>
                    <a:pt x="115701" y="14037"/>
                  </a:lnTo>
                  <a:lnTo>
                    <a:pt x="109276" y="8206"/>
                  </a:lnTo>
                  <a:lnTo>
                    <a:pt x="89659" y="1728"/>
                  </a:lnTo>
                  <a:lnTo>
                    <a:pt x="77876" y="0"/>
                  </a:lnTo>
                  <a:lnTo>
                    <a:pt x="55425" y="4320"/>
                  </a:lnTo>
                  <a:lnTo>
                    <a:pt x="34919" y="15209"/>
                  </a:lnTo>
                  <a:lnTo>
                    <a:pt x="18006" y="31747"/>
                  </a:lnTo>
                  <a:lnTo>
                    <a:pt x="921" y="60788"/>
                  </a:lnTo>
                  <a:lnTo>
                    <a:pt x="0" y="70959"/>
                  </a:lnTo>
                  <a:lnTo>
                    <a:pt x="5217" y="91620"/>
                  </a:lnTo>
                  <a:lnTo>
                    <a:pt x="18454" y="106261"/>
                  </a:lnTo>
                  <a:lnTo>
                    <a:pt x="26897" y="111803"/>
                  </a:lnTo>
                  <a:lnTo>
                    <a:pt x="61136" y="119604"/>
                  </a:lnTo>
                  <a:lnTo>
                    <a:pt x="95327" y="116326"/>
                  </a:lnTo>
                  <a:lnTo>
                    <a:pt x="128011" y="1018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514228" y="3230326"/>
              <a:ext cx="129462" cy="315056"/>
            </a:xfrm>
            <a:custGeom>
              <a:avLst/>
              <a:gdLst/>
              <a:ahLst/>
              <a:cxnLst/>
              <a:rect l="0" t="0" r="0" b="0"/>
              <a:pathLst>
                <a:path w="129462" h="315056">
                  <a:moveTo>
                    <a:pt x="129461" y="233549"/>
                  </a:moveTo>
                  <a:lnTo>
                    <a:pt x="92375" y="198803"/>
                  </a:lnTo>
                  <a:lnTo>
                    <a:pt x="74373" y="189640"/>
                  </a:lnTo>
                  <a:lnTo>
                    <a:pt x="54675" y="187908"/>
                  </a:lnTo>
                  <a:lnTo>
                    <a:pt x="44509" y="189084"/>
                  </a:lnTo>
                  <a:lnTo>
                    <a:pt x="26973" y="199749"/>
                  </a:lnTo>
                  <a:lnTo>
                    <a:pt x="12551" y="216187"/>
                  </a:lnTo>
                  <a:lnTo>
                    <a:pt x="2242" y="235191"/>
                  </a:lnTo>
                  <a:lnTo>
                    <a:pt x="0" y="255336"/>
                  </a:lnTo>
                  <a:lnTo>
                    <a:pt x="4072" y="274818"/>
                  </a:lnTo>
                  <a:lnTo>
                    <a:pt x="13681" y="291275"/>
                  </a:lnTo>
                  <a:lnTo>
                    <a:pt x="37834" y="313694"/>
                  </a:lnTo>
                  <a:lnTo>
                    <a:pt x="47319" y="315055"/>
                  </a:lnTo>
                  <a:lnTo>
                    <a:pt x="67217" y="307209"/>
                  </a:lnTo>
                  <a:lnTo>
                    <a:pt x="81520" y="292023"/>
                  </a:lnTo>
                  <a:lnTo>
                    <a:pt x="111363" y="233884"/>
                  </a:lnTo>
                  <a:lnTo>
                    <a:pt x="125539" y="172177"/>
                  </a:lnTo>
                  <a:lnTo>
                    <a:pt x="128686" y="114582"/>
                  </a:lnTo>
                  <a:lnTo>
                    <a:pt x="120902" y="59314"/>
                  </a:lnTo>
                  <a:lnTo>
                    <a:pt x="104692" y="2548"/>
                  </a:lnTo>
                  <a:lnTo>
                    <a:pt x="102420" y="0"/>
                  </a:lnTo>
                  <a:lnTo>
                    <a:pt x="100905" y="2980"/>
                  </a:lnTo>
                  <a:lnTo>
                    <a:pt x="89808" y="58702"/>
                  </a:lnTo>
                  <a:lnTo>
                    <a:pt x="91196" y="94785"/>
                  </a:lnTo>
                  <a:lnTo>
                    <a:pt x="105401" y="157477"/>
                  </a:lnTo>
                  <a:lnTo>
                    <a:pt x="115914" y="212717"/>
                  </a:lnTo>
                  <a:lnTo>
                    <a:pt x="118933" y="2756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748974" y="3442818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11453" y="54145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770031" y="335859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849544" y="3308763"/>
              <a:ext cx="88944" cy="239341"/>
            </a:xfrm>
            <a:custGeom>
              <a:avLst/>
              <a:gdLst/>
              <a:ahLst/>
              <a:cxnLst/>
              <a:rect l="0" t="0" r="0" b="0"/>
              <a:pathLst>
                <a:path w="88944" h="239341">
                  <a:moveTo>
                    <a:pt x="36301" y="239340"/>
                  </a:moveTo>
                  <a:lnTo>
                    <a:pt x="18342" y="177060"/>
                  </a:lnTo>
                  <a:lnTo>
                    <a:pt x="4633" y="119890"/>
                  </a:lnTo>
                  <a:lnTo>
                    <a:pt x="0" y="86816"/>
                  </a:lnTo>
                  <a:lnTo>
                    <a:pt x="5137" y="37650"/>
                  </a:lnTo>
                  <a:lnTo>
                    <a:pt x="15041" y="11660"/>
                  </a:lnTo>
                  <a:lnTo>
                    <a:pt x="22128" y="4495"/>
                  </a:lnTo>
                  <a:lnTo>
                    <a:pt x="30361" y="888"/>
                  </a:lnTo>
                  <a:lnTo>
                    <a:pt x="48869" y="0"/>
                  </a:lnTo>
                  <a:lnTo>
                    <a:pt x="88943" y="77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822673" y="3442818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006622" y="3305948"/>
              <a:ext cx="68736" cy="252685"/>
            </a:xfrm>
            <a:custGeom>
              <a:avLst/>
              <a:gdLst/>
              <a:ahLst/>
              <a:cxnLst/>
              <a:rect l="0" t="0" r="0" b="0"/>
              <a:pathLst>
                <a:path w="68736" h="252685">
                  <a:moveTo>
                    <a:pt x="68735" y="252684"/>
                  </a:moveTo>
                  <a:lnTo>
                    <a:pt x="40055" y="197639"/>
                  </a:lnTo>
                  <a:lnTo>
                    <a:pt x="14121" y="138172"/>
                  </a:lnTo>
                  <a:lnTo>
                    <a:pt x="3572" y="76066"/>
                  </a:lnTo>
                  <a:lnTo>
                    <a:pt x="0" y="52524"/>
                  </a:lnTo>
                  <a:lnTo>
                    <a:pt x="2311" y="26464"/>
                  </a:lnTo>
                  <a:lnTo>
                    <a:pt x="8075" y="17642"/>
                  </a:lnTo>
                  <a:lnTo>
                    <a:pt x="16597" y="11761"/>
                  </a:lnTo>
                  <a:lnTo>
                    <a:pt x="582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970073" y="3432290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64061" y="17958"/>
                  </a:lnTo>
                  <a:lnTo>
                    <a:pt x="19369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127369" y="3376427"/>
              <a:ext cx="116445" cy="150620"/>
            </a:xfrm>
            <a:custGeom>
              <a:avLst/>
              <a:gdLst/>
              <a:ahLst/>
              <a:cxnLst/>
              <a:rect l="0" t="0" r="0" b="0"/>
              <a:pathLst>
                <a:path w="116445" h="150620">
                  <a:moveTo>
                    <a:pt x="32216" y="76920"/>
                  </a:moveTo>
                  <a:lnTo>
                    <a:pt x="54574" y="76920"/>
                  </a:lnTo>
                  <a:lnTo>
                    <a:pt x="85244" y="65741"/>
                  </a:lnTo>
                  <a:lnTo>
                    <a:pt x="99848" y="50894"/>
                  </a:lnTo>
                  <a:lnTo>
                    <a:pt x="105380" y="42022"/>
                  </a:lnTo>
                  <a:lnTo>
                    <a:pt x="106729" y="33767"/>
                  </a:lnTo>
                  <a:lnTo>
                    <a:pt x="105288" y="25925"/>
                  </a:lnTo>
                  <a:lnTo>
                    <a:pt x="101988" y="18357"/>
                  </a:lnTo>
                  <a:lnTo>
                    <a:pt x="88962" y="6828"/>
                  </a:lnTo>
                  <a:lnTo>
                    <a:pt x="80575" y="2116"/>
                  </a:lnTo>
                  <a:lnTo>
                    <a:pt x="61898" y="0"/>
                  </a:lnTo>
                  <a:lnTo>
                    <a:pt x="43069" y="4129"/>
                  </a:lnTo>
                  <a:lnTo>
                    <a:pt x="26901" y="13762"/>
                  </a:lnTo>
                  <a:lnTo>
                    <a:pt x="4645" y="37929"/>
                  </a:lnTo>
                  <a:lnTo>
                    <a:pt x="968" y="47417"/>
                  </a:lnTo>
                  <a:lnTo>
                    <a:pt x="0" y="67317"/>
                  </a:lnTo>
                  <a:lnTo>
                    <a:pt x="11623" y="98251"/>
                  </a:lnTo>
                  <a:lnTo>
                    <a:pt x="29884" y="124054"/>
                  </a:lnTo>
                  <a:lnTo>
                    <a:pt x="55702" y="140928"/>
                  </a:lnTo>
                  <a:lnTo>
                    <a:pt x="116444" y="1506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338570" y="3348062"/>
              <a:ext cx="94758" cy="174992"/>
            </a:xfrm>
            <a:custGeom>
              <a:avLst/>
              <a:gdLst/>
              <a:ahLst/>
              <a:cxnLst/>
              <a:rect l="0" t="0" r="0" b="0"/>
              <a:pathLst>
                <a:path w="94758" h="174992">
                  <a:moveTo>
                    <a:pt x="0" y="52642"/>
                  </a:moveTo>
                  <a:lnTo>
                    <a:pt x="14654" y="111259"/>
                  </a:lnTo>
                  <a:lnTo>
                    <a:pt x="29368" y="155858"/>
                  </a:lnTo>
                  <a:lnTo>
                    <a:pt x="40738" y="172995"/>
                  </a:lnTo>
                  <a:lnTo>
                    <a:pt x="43536" y="174991"/>
                  </a:lnTo>
                  <a:lnTo>
                    <a:pt x="44233" y="172813"/>
                  </a:lnTo>
                  <a:lnTo>
                    <a:pt x="30847" y="121756"/>
                  </a:lnTo>
                  <a:lnTo>
                    <a:pt x="22990" y="69284"/>
                  </a:lnTo>
                  <a:lnTo>
                    <a:pt x="27219" y="33397"/>
                  </a:lnTo>
                  <a:lnTo>
                    <a:pt x="32184" y="24604"/>
                  </a:lnTo>
                  <a:lnTo>
                    <a:pt x="47060" y="11715"/>
                  </a:lnTo>
                  <a:lnTo>
                    <a:pt x="65369" y="520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443855" y="3387676"/>
              <a:ext cx="94432" cy="128843"/>
            </a:xfrm>
            <a:custGeom>
              <a:avLst/>
              <a:gdLst/>
              <a:ahLst/>
              <a:cxnLst/>
              <a:rect l="0" t="0" r="0" b="0"/>
              <a:pathLst>
                <a:path w="94432" h="128843">
                  <a:moveTo>
                    <a:pt x="0" y="55142"/>
                  </a:moveTo>
                  <a:lnTo>
                    <a:pt x="16768" y="60732"/>
                  </a:lnTo>
                  <a:lnTo>
                    <a:pt x="34359" y="60356"/>
                  </a:lnTo>
                  <a:lnTo>
                    <a:pt x="53875" y="55120"/>
                  </a:lnTo>
                  <a:lnTo>
                    <a:pt x="74247" y="44994"/>
                  </a:lnTo>
                  <a:lnTo>
                    <a:pt x="88761" y="29575"/>
                  </a:lnTo>
                  <a:lnTo>
                    <a:pt x="94268" y="20550"/>
                  </a:lnTo>
                  <a:lnTo>
                    <a:pt x="94431" y="13364"/>
                  </a:lnTo>
                  <a:lnTo>
                    <a:pt x="91031" y="7403"/>
                  </a:lnTo>
                  <a:lnTo>
                    <a:pt x="85253" y="2259"/>
                  </a:lnTo>
                  <a:lnTo>
                    <a:pt x="76723" y="0"/>
                  </a:lnTo>
                  <a:lnTo>
                    <a:pt x="54766" y="609"/>
                  </a:lnTo>
                  <a:lnTo>
                    <a:pt x="35649" y="7898"/>
                  </a:lnTo>
                  <a:lnTo>
                    <a:pt x="27275" y="13118"/>
                  </a:lnTo>
                  <a:lnTo>
                    <a:pt x="14852" y="28276"/>
                  </a:lnTo>
                  <a:lnTo>
                    <a:pt x="9901" y="37232"/>
                  </a:lnTo>
                  <a:lnTo>
                    <a:pt x="2934" y="77782"/>
                  </a:lnTo>
                  <a:lnTo>
                    <a:pt x="7543" y="100689"/>
                  </a:lnTo>
                  <a:lnTo>
                    <a:pt x="12047" y="110073"/>
                  </a:lnTo>
                  <a:lnTo>
                    <a:pt x="18560" y="116329"/>
                  </a:lnTo>
                  <a:lnTo>
                    <a:pt x="52642" y="1288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612311" y="3404255"/>
              <a:ext cx="136871" cy="142972"/>
            </a:xfrm>
            <a:custGeom>
              <a:avLst/>
              <a:gdLst/>
              <a:ahLst/>
              <a:cxnLst/>
              <a:rect l="0" t="0" r="0" b="0"/>
              <a:pathLst>
                <a:path w="136871" h="142972">
                  <a:moveTo>
                    <a:pt x="0" y="49092"/>
                  </a:moveTo>
                  <a:lnTo>
                    <a:pt x="14654" y="102119"/>
                  </a:lnTo>
                  <a:lnTo>
                    <a:pt x="24749" y="139023"/>
                  </a:lnTo>
                  <a:lnTo>
                    <a:pt x="27027" y="142971"/>
                  </a:lnTo>
                  <a:lnTo>
                    <a:pt x="28547" y="140924"/>
                  </a:lnTo>
                  <a:lnTo>
                    <a:pt x="30985" y="104016"/>
                  </a:lnTo>
                  <a:lnTo>
                    <a:pt x="26292" y="46273"/>
                  </a:lnTo>
                  <a:lnTo>
                    <a:pt x="31573" y="22102"/>
                  </a:lnTo>
                  <a:lnTo>
                    <a:pt x="41718" y="3562"/>
                  </a:lnTo>
                  <a:lnTo>
                    <a:pt x="48869" y="21"/>
                  </a:lnTo>
                  <a:lnTo>
                    <a:pt x="57146" y="0"/>
                  </a:lnTo>
                  <a:lnTo>
                    <a:pt x="74531" y="6217"/>
                  </a:lnTo>
                  <a:lnTo>
                    <a:pt x="90057" y="16778"/>
                  </a:lnTo>
                  <a:lnTo>
                    <a:pt x="101636" y="32390"/>
                  </a:lnTo>
                  <a:lnTo>
                    <a:pt x="126022" y="85349"/>
                  </a:lnTo>
                  <a:lnTo>
                    <a:pt x="136870" y="101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780767" y="3221720"/>
              <a:ext cx="63172" cy="273742"/>
            </a:xfrm>
            <a:custGeom>
              <a:avLst/>
              <a:gdLst/>
              <a:ahLst/>
              <a:cxnLst/>
              <a:rect l="0" t="0" r="0" b="0"/>
              <a:pathLst>
                <a:path w="63172" h="273742">
                  <a:moveTo>
                    <a:pt x="0" y="0"/>
                  </a:moveTo>
                  <a:lnTo>
                    <a:pt x="5589" y="58616"/>
                  </a:lnTo>
                  <a:lnTo>
                    <a:pt x="17958" y="118857"/>
                  </a:lnTo>
                  <a:lnTo>
                    <a:pt x="31666" y="173216"/>
                  </a:lnTo>
                  <a:lnTo>
                    <a:pt x="45639" y="228408"/>
                  </a:lnTo>
                  <a:lnTo>
                    <a:pt x="6317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728124" y="3348062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6175" y="16788"/>
                  </a:lnTo>
                  <a:lnTo>
                    <a:pt x="43849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970280" y="3285122"/>
              <a:ext cx="316162" cy="262982"/>
            </a:xfrm>
            <a:custGeom>
              <a:avLst/>
              <a:gdLst/>
              <a:ahLst/>
              <a:cxnLst/>
              <a:rect l="0" t="0" r="0" b="0"/>
              <a:pathLst>
                <a:path w="316162" h="262982">
                  <a:moveTo>
                    <a:pt x="0" y="94525"/>
                  </a:moveTo>
                  <a:lnTo>
                    <a:pt x="58616" y="100115"/>
                  </a:lnTo>
                  <a:lnTo>
                    <a:pt x="118333" y="112737"/>
                  </a:lnTo>
                  <a:lnTo>
                    <a:pt x="172463" y="115020"/>
                  </a:lnTo>
                  <a:lnTo>
                    <a:pt x="228215" y="114301"/>
                  </a:lnTo>
                  <a:lnTo>
                    <a:pt x="256237" y="109944"/>
                  </a:lnTo>
                  <a:lnTo>
                    <a:pt x="264411" y="103635"/>
                  </a:lnTo>
                  <a:lnTo>
                    <a:pt x="268690" y="94749"/>
                  </a:lnTo>
                  <a:lnTo>
                    <a:pt x="270374" y="84146"/>
                  </a:lnTo>
                  <a:lnTo>
                    <a:pt x="266817" y="74738"/>
                  </a:lnTo>
                  <a:lnTo>
                    <a:pt x="226007" y="35493"/>
                  </a:lnTo>
                  <a:lnTo>
                    <a:pt x="164487" y="1870"/>
                  </a:lnTo>
                  <a:lnTo>
                    <a:pt x="161130" y="0"/>
                  </a:lnTo>
                  <a:lnTo>
                    <a:pt x="161233" y="1093"/>
                  </a:lnTo>
                  <a:lnTo>
                    <a:pt x="168755" y="8546"/>
                  </a:lnTo>
                  <a:lnTo>
                    <a:pt x="223927" y="52719"/>
                  </a:lnTo>
                  <a:lnTo>
                    <a:pt x="285898" y="101562"/>
                  </a:lnTo>
                  <a:lnTo>
                    <a:pt x="310748" y="122607"/>
                  </a:lnTo>
                  <a:lnTo>
                    <a:pt x="314790" y="130794"/>
                  </a:lnTo>
                  <a:lnTo>
                    <a:pt x="316161" y="149249"/>
                  </a:lnTo>
                  <a:lnTo>
                    <a:pt x="310357" y="179370"/>
                  </a:lnTo>
                  <a:lnTo>
                    <a:pt x="270874" y="240596"/>
                  </a:lnTo>
                  <a:lnTo>
                    <a:pt x="252684" y="2629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601989" y="3390176"/>
              <a:ext cx="168458" cy="52643"/>
            </a:xfrm>
            <a:custGeom>
              <a:avLst/>
              <a:gdLst/>
              <a:ahLst/>
              <a:cxnLst/>
              <a:rect l="0" t="0" r="0" b="0"/>
              <a:pathLst>
                <a:path w="168458" h="52643">
                  <a:moveTo>
                    <a:pt x="168457" y="0"/>
                  </a:moveTo>
                  <a:lnTo>
                    <a:pt x="149306" y="16811"/>
                  </a:lnTo>
                  <a:lnTo>
                    <a:pt x="115729" y="33577"/>
                  </a:lnTo>
                  <a:lnTo>
                    <a:pt x="62461" y="4354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305533" y="467721"/>
            <a:ext cx="2501632" cy="1027326"/>
            <a:chOff x="1305533" y="467721"/>
            <a:chExt cx="2501632" cy="1027326"/>
          </a:xfrm>
        </p:grpSpPr>
        <p:sp>
          <p:nvSpPr>
            <p:cNvPr id="2" name="Freeform 1"/>
            <p:cNvSpPr/>
            <p:nvPr/>
          </p:nvSpPr>
          <p:spPr>
            <a:xfrm>
              <a:off x="1591511" y="467721"/>
              <a:ext cx="324676" cy="592732"/>
            </a:xfrm>
            <a:custGeom>
              <a:avLst/>
              <a:gdLst/>
              <a:ahLst/>
              <a:cxnLst/>
              <a:rect l="0" t="0" r="0" b="0"/>
              <a:pathLst>
                <a:path w="324676" h="592732">
                  <a:moveTo>
                    <a:pt x="229919" y="153460"/>
                  </a:moveTo>
                  <a:lnTo>
                    <a:pt x="226799" y="110768"/>
                  </a:lnTo>
                  <a:lnTo>
                    <a:pt x="210791" y="52562"/>
                  </a:lnTo>
                  <a:lnTo>
                    <a:pt x="199580" y="34137"/>
                  </a:lnTo>
                  <a:lnTo>
                    <a:pt x="174526" y="10610"/>
                  </a:lnTo>
                  <a:lnTo>
                    <a:pt x="151877" y="2234"/>
                  </a:lnTo>
                  <a:lnTo>
                    <a:pt x="139287" y="0"/>
                  </a:lnTo>
                  <a:lnTo>
                    <a:pt x="112819" y="3757"/>
                  </a:lnTo>
                  <a:lnTo>
                    <a:pt x="87797" y="14396"/>
                  </a:lnTo>
                  <a:lnTo>
                    <a:pt x="37668" y="62728"/>
                  </a:lnTo>
                  <a:lnTo>
                    <a:pt x="17237" y="93821"/>
                  </a:lnTo>
                  <a:lnTo>
                    <a:pt x="4425" y="140208"/>
                  </a:lnTo>
                  <a:lnTo>
                    <a:pt x="109" y="196717"/>
                  </a:lnTo>
                  <a:lnTo>
                    <a:pt x="0" y="248685"/>
                  </a:lnTo>
                  <a:lnTo>
                    <a:pt x="8027" y="286180"/>
                  </a:lnTo>
                  <a:lnTo>
                    <a:pt x="18606" y="304473"/>
                  </a:lnTo>
                  <a:lnTo>
                    <a:pt x="27042" y="310288"/>
                  </a:lnTo>
                  <a:lnTo>
                    <a:pt x="48894" y="316748"/>
                  </a:lnTo>
                  <a:lnTo>
                    <a:pt x="71085" y="313380"/>
                  </a:lnTo>
                  <a:lnTo>
                    <a:pt x="100189" y="298330"/>
                  </a:lnTo>
                  <a:lnTo>
                    <a:pt x="123630" y="275933"/>
                  </a:lnTo>
                  <a:lnTo>
                    <a:pt x="163540" y="224624"/>
                  </a:lnTo>
                  <a:lnTo>
                    <a:pt x="179445" y="197942"/>
                  </a:lnTo>
                  <a:lnTo>
                    <a:pt x="185741" y="190134"/>
                  </a:lnTo>
                  <a:lnTo>
                    <a:pt x="188769" y="188438"/>
                  </a:lnTo>
                  <a:lnTo>
                    <a:pt x="189617" y="190816"/>
                  </a:lnTo>
                  <a:lnTo>
                    <a:pt x="187964" y="250572"/>
                  </a:lnTo>
                  <a:lnTo>
                    <a:pt x="187852" y="297267"/>
                  </a:lnTo>
                  <a:lnTo>
                    <a:pt x="187819" y="352437"/>
                  </a:lnTo>
                  <a:lnTo>
                    <a:pt x="187809" y="412068"/>
                  </a:lnTo>
                  <a:lnTo>
                    <a:pt x="190925" y="475359"/>
                  </a:lnTo>
                  <a:lnTo>
                    <a:pt x="196138" y="528038"/>
                  </a:lnTo>
                  <a:lnTo>
                    <a:pt x="192310" y="587759"/>
                  </a:lnTo>
                  <a:lnTo>
                    <a:pt x="190809" y="592731"/>
                  </a:lnTo>
                  <a:lnTo>
                    <a:pt x="189807" y="591367"/>
                  </a:lnTo>
                  <a:lnTo>
                    <a:pt x="188068" y="535950"/>
                  </a:lnTo>
                  <a:lnTo>
                    <a:pt x="190976" y="479834"/>
                  </a:lnTo>
                  <a:lnTo>
                    <a:pt x="198573" y="452933"/>
                  </a:lnTo>
                  <a:lnTo>
                    <a:pt x="241865" y="396231"/>
                  </a:lnTo>
                  <a:lnTo>
                    <a:pt x="303743" y="347153"/>
                  </a:lnTo>
                  <a:lnTo>
                    <a:pt x="324675" y="3324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05533" y="842279"/>
              <a:ext cx="873867" cy="52644"/>
            </a:xfrm>
            <a:custGeom>
              <a:avLst/>
              <a:gdLst/>
              <a:ahLst/>
              <a:cxnLst/>
              <a:rect l="0" t="0" r="0" b="0"/>
              <a:pathLst>
                <a:path w="873867" h="52644">
                  <a:moveTo>
                    <a:pt x="873866" y="0"/>
                  </a:moveTo>
                  <a:lnTo>
                    <a:pt x="816602" y="0"/>
                  </a:lnTo>
                  <a:lnTo>
                    <a:pt x="764092" y="3120"/>
                  </a:lnTo>
                  <a:lnTo>
                    <a:pt x="700960" y="8334"/>
                  </a:lnTo>
                  <a:lnTo>
                    <a:pt x="653129" y="9553"/>
                  </a:lnTo>
                  <a:lnTo>
                    <a:pt x="600675" y="10095"/>
                  </a:lnTo>
                  <a:lnTo>
                    <a:pt x="540886" y="10400"/>
                  </a:lnTo>
                  <a:lnTo>
                    <a:pt x="478762" y="17739"/>
                  </a:lnTo>
                  <a:lnTo>
                    <a:pt x="430934" y="21244"/>
                  </a:lnTo>
                  <a:lnTo>
                    <a:pt x="384939" y="26210"/>
                  </a:lnTo>
                  <a:lnTo>
                    <a:pt x="328786" y="29993"/>
                  </a:lnTo>
                  <a:lnTo>
                    <a:pt x="276922" y="31114"/>
                  </a:lnTo>
                  <a:lnTo>
                    <a:pt x="214231" y="32662"/>
                  </a:lnTo>
                  <a:lnTo>
                    <a:pt x="165122" y="38794"/>
                  </a:lnTo>
                  <a:lnTo>
                    <a:pt x="106013" y="41458"/>
                  </a:lnTo>
                  <a:lnTo>
                    <a:pt x="49277" y="4198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58176" y="1276143"/>
              <a:ext cx="189514" cy="8334"/>
            </a:xfrm>
            <a:custGeom>
              <a:avLst/>
              <a:gdLst/>
              <a:ahLst/>
              <a:cxnLst/>
              <a:rect l="0" t="0" r="0" b="0"/>
              <a:pathLst>
                <a:path w="189514" h="8334">
                  <a:moveTo>
                    <a:pt x="189513" y="8333"/>
                  </a:moveTo>
                  <a:lnTo>
                    <a:pt x="140582" y="0"/>
                  </a:lnTo>
                  <a:lnTo>
                    <a:pt x="98976" y="1575"/>
                  </a:lnTo>
                  <a:lnTo>
                    <a:pt x="36604" y="7443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16186" y="1126549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21057" y="0"/>
                  </a:moveTo>
                  <a:lnTo>
                    <a:pt x="6586" y="34791"/>
                  </a:lnTo>
                  <a:lnTo>
                    <a:pt x="1951" y="81408"/>
                  </a:lnTo>
                  <a:lnTo>
                    <a:pt x="578" y="139154"/>
                  </a:lnTo>
                  <a:lnTo>
                    <a:pt x="171" y="200718"/>
                  </a:lnTo>
                  <a:lnTo>
                    <a:pt x="51" y="261073"/>
                  </a:lnTo>
                  <a:lnTo>
                    <a:pt x="15" y="309632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81598" y="1189720"/>
              <a:ext cx="245118" cy="155819"/>
            </a:xfrm>
            <a:custGeom>
              <a:avLst/>
              <a:gdLst/>
              <a:ahLst/>
              <a:cxnLst/>
              <a:rect l="0" t="0" r="0" b="0"/>
              <a:pathLst>
                <a:path w="245118" h="155819">
                  <a:moveTo>
                    <a:pt x="245117" y="105285"/>
                  </a:moveTo>
                  <a:lnTo>
                    <a:pt x="228349" y="99696"/>
                  </a:lnTo>
                  <a:lnTo>
                    <a:pt x="210758" y="100071"/>
                  </a:lnTo>
                  <a:lnTo>
                    <a:pt x="178004" y="109979"/>
                  </a:lnTo>
                  <a:lnTo>
                    <a:pt x="118472" y="132592"/>
                  </a:lnTo>
                  <a:lnTo>
                    <a:pt x="57181" y="150807"/>
                  </a:lnTo>
                  <a:lnTo>
                    <a:pt x="18896" y="155818"/>
                  </a:lnTo>
                  <a:lnTo>
                    <a:pt x="10075" y="151841"/>
                  </a:lnTo>
                  <a:lnTo>
                    <a:pt x="4194" y="144511"/>
                  </a:lnTo>
                  <a:lnTo>
                    <a:pt x="274" y="134945"/>
                  </a:lnTo>
                  <a:lnTo>
                    <a:pt x="0" y="125058"/>
                  </a:lnTo>
                  <a:lnTo>
                    <a:pt x="21573" y="63058"/>
                  </a:lnTo>
                  <a:lnTo>
                    <a:pt x="556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53139" y="852808"/>
              <a:ext cx="189515" cy="18212"/>
            </a:xfrm>
            <a:custGeom>
              <a:avLst/>
              <a:gdLst/>
              <a:ahLst/>
              <a:cxnLst/>
              <a:rect l="0" t="0" r="0" b="0"/>
              <a:pathLst>
                <a:path w="189515" h="18212">
                  <a:moveTo>
                    <a:pt x="189514" y="0"/>
                  </a:moveTo>
                  <a:lnTo>
                    <a:pt x="132249" y="11453"/>
                  </a:lnTo>
                  <a:lnTo>
                    <a:pt x="82859" y="18211"/>
                  </a:lnTo>
                  <a:lnTo>
                    <a:pt x="37419" y="1709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1554" y="926507"/>
              <a:ext cx="210571" cy="14656"/>
            </a:xfrm>
            <a:custGeom>
              <a:avLst/>
              <a:gdLst/>
              <a:ahLst/>
              <a:cxnLst/>
              <a:rect l="0" t="0" r="0" b="0"/>
              <a:pathLst>
                <a:path w="210571" h="14656">
                  <a:moveTo>
                    <a:pt x="210570" y="0"/>
                  </a:moveTo>
                  <a:lnTo>
                    <a:pt x="155429" y="14655"/>
                  </a:lnTo>
                  <a:lnTo>
                    <a:pt x="98466" y="12557"/>
                  </a:lnTo>
                  <a:lnTo>
                    <a:pt x="42153" y="78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21678" y="779108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98136" y="1170"/>
                  </a:lnTo>
                  <a:lnTo>
                    <a:pt x="3710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58590" y="526424"/>
              <a:ext cx="448575" cy="574802"/>
            </a:xfrm>
            <a:custGeom>
              <a:avLst/>
              <a:gdLst/>
              <a:ahLst/>
              <a:cxnLst/>
              <a:rect l="0" t="0" r="0" b="0"/>
              <a:pathLst>
                <a:path w="448575" h="574802">
                  <a:moveTo>
                    <a:pt x="273741" y="0"/>
                  </a:moveTo>
                  <a:lnTo>
                    <a:pt x="219597" y="0"/>
                  </a:lnTo>
                  <a:lnTo>
                    <a:pt x="164650" y="0"/>
                  </a:lnTo>
                  <a:lnTo>
                    <a:pt x="101501" y="0"/>
                  </a:lnTo>
                  <a:lnTo>
                    <a:pt x="45873" y="3120"/>
                  </a:lnTo>
                  <a:lnTo>
                    <a:pt x="34091" y="5590"/>
                  </a:lnTo>
                  <a:lnTo>
                    <a:pt x="25067" y="10746"/>
                  </a:lnTo>
                  <a:lnTo>
                    <a:pt x="11921" y="25833"/>
                  </a:lnTo>
                  <a:lnTo>
                    <a:pt x="3533" y="65236"/>
                  </a:lnTo>
                  <a:lnTo>
                    <a:pt x="9104" y="122548"/>
                  </a:lnTo>
                  <a:lnTo>
                    <a:pt x="18349" y="178928"/>
                  </a:lnTo>
                  <a:lnTo>
                    <a:pt x="29106" y="240762"/>
                  </a:lnTo>
                  <a:lnTo>
                    <a:pt x="35553" y="262593"/>
                  </a:lnTo>
                  <a:lnTo>
                    <a:pt x="38910" y="266309"/>
                  </a:lnTo>
                  <a:lnTo>
                    <a:pt x="42318" y="265277"/>
                  </a:lnTo>
                  <a:lnTo>
                    <a:pt x="86936" y="215048"/>
                  </a:lnTo>
                  <a:lnTo>
                    <a:pt x="116616" y="198899"/>
                  </a:lnTo>
                  <a:lnTo>
                    <a:pt x="174897" y="184132"/>
                  </a:lnTo>
                  <a:lnTo>
                    <a:pt x="226646" y="181680"/>
                  </a:lnTo>
                  <a:lnTo>
                    <a:pt x="283574" y="189012"/>
                  </a:lnTo>
                  <a:lnTo>
                    <a:pt x="342797" y="208738"/>
                  </a:lnTo>
                  <a:lnTo>
                    <a:pt x="366434" y="219115"/>
                  </a:lnTo>
                  <a:lnTo>
                    <a:pt x="415279" y="258749"/>
                  </a:lnTo>
                  <a:lnTo>
                    <a:pt x="432402" y="291656"/>
                  </a:lnTo>
                  <a:lnTo>
                    <a:pt x="447498" y="345867"/>
                  </a:lnTo>
                  <a:lnTo>
                    <a:pt x="448574" y="405448"/>
                  </a:lnTo>
                  <a:lnTo>
                    <a:pt x="441522" y="430544"/>
                  </a:lnTo>
                  <a:lnTo>
                    <a:pt x="408399" y="487902"/>
                  </a:lnTo>
                  <a:lnTo>
                    <a:pt x="387401" y="517493"/>
                  </a:lnTo>
                  <a:lnTo>
                    <a:pt x="348102" y="547305"/>
                  </a:lnTo>
                  <a:lnTo>
                    <a:pt x="299933" y="568617"/>
                  </a:lnTo>
                  <a:lnTo>
                    <a:pt x="250956" y="574801"/>
                  </a:lnTo>
                  <a:lnTo>
                    <a:pt x="190672" y="564006"/>
                  </a:lnTo>
                  <a:lnTo>
                    <a:pt x="133157" y="549620"/>
                  </a:lnTo>
                  <a:lnTo>
                    <a:pt x="82455" y="525461"/>
                  </a:lnTo>
                  <a:lnTo>
                    <a:pt x="24550" y="499609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305533" y="1853015"/>
            <a:ext cx="800167" cy="379027"/>
            <a:chOff x="1305533" y="1853015"/>
            <a:chExt cx="800167" cy="379027"/>
          </a:xfrm>
        </p:grpSpPr>
        <p:sp>
          <p:nvSpPr>
            <p:cNvPr id="12" name="Freeform 11"/>
            <p:cNvSpPr/>
            <p:nvPr/>
          </p:nvSpPr>
          <p:spPr>
            <a:xfrm>
              <a:off x="1347647" y="2010943"/>
              <a:ext cx="168457" cy="221099"/>
            </a:xfrm>
            <a:custGeom>
              <a:avLst/>
              <a:gdLst/>
              <a:ahLst/>
              <a:cxnLst/>
              <a:rect l="0" t="0" r="0" b="0"/>
              <a:pathLst>
                <a:path w="168457" h="221099">
                  <a:moveTo>
                    <a:pt x="168456" y="0"/>
                  </a:moveTo>
                  <a:lnTo>
                    <a:pt x="125794" y="54114"/>
                  </a:lnTo>
                  <a:lnTo>
                    <a:pt x="91175" y="112714"/>
                  </a:lnTo>
                  <a:lnTo>
                    <a:pt x="56143" y="168047"/>
                  </a:lnTo>
                  <a:lnTo>
                    <a:pt x="28074" y="200914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305533" y="2010943"/>
              <a:ext cx="242157" cy="221099"/>
            </a:xfrm>
            <a:custGeom>
              <a:avLst/>
              <a:gdLst/>
              <a:ahLst/>
              <a:cxnLst/>
              <a:rect l="0" t="0" r="0" b="0"/>
              <a:pathLst>
                <a:path w="242157" h="221099">
                  <a:moveTo>
                    <a:pt x="242156" y="221098"/>
                  </a:moveTo>
                  <a:lnTo>
                    <a:pt x="196374" y="166983"/>
                  </a:lnTo>
                  <a:lnTo>
                    <a:pt x="140782" y="109324"/>
                  </a:lnTo>
                  <a:lnTo>
                    <a:pt x="111214" y="81993"/>
                  </a:lnTo>
                  <a:lnTo>
                    <a:pt x="50178" y="414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663502" y="2032000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84642" y="1874072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62998"/>
                  </a:lnTo>
                  <a:lnTo>
                    <a:pt x="5589" y="226390"/>
                  </a:lnTo>
                  <a:lnTo>
                    <a:pt x="10723" y="288348"/>
                  </a:lnTo>
                  <a:lnTo>
                    <a:pt x="18669" y="337501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862519" y="1853015"/>
              <a:ext cx="232653" cy="188963"/>
            </a:xfrm>
            <a:custGeom>
              <a:avLst/>
              <a:gdLst/>
              <a:ahLst/>
              <a:cxnLst/>
              <a:rect l="0" t="0" r="0" b="0"/>
              <a:pathLst>
                <a:path w="232653" h="188963">
                  <a:moveTo>
                    <a:pt x="232652" y="178985"/>
                  </a:moveTo>
                  <a:lnTo>
                    <a:pt x="195174" y="170651"/>
                  </a:lnTo>
                  <a:lnTo>
                    <a:pt x="160326" y="172226"/>
                  </a:lnTo>
                  <a:lnTo>
                    <a:pt x="98085" y="185330"/>
                  </a:lnTo>
                  <a:lnTo>
                    <a:pt x="42900" y="188687"/>
                  </a:lnTo>
                  <a:lnTo>
                    <a:pt x="28942" y="188962"/>
                  </a:lnTo>
                  <a:lnTo>
                    <a:pt x="18466" y="185636"/>
                  </a:lnTo>
                  <a:lnTo>
                    <a:pt x="10313" y="179910"/>
                  </a:lnTo>
                  <a:lnTo>
                    <a:pt x="3707" y="172582"/>
                  </a:lnTo>
                  <a:lnTo>
                    <a:pt x="473" y="163018"/>
                  </a:lnTo>
                  <a:lnTo>
                    <a:pt x="0" y="139913"/>
                  </a:lnTo>
                  <a:lnTo>
                    <a:pt x="17633" y="79717"/>
                  </a:lnTo>
                  <a:lnTo>
                    <a:pt x="40527" y="27791"/>
                  </a:lnTo>
                  <a:lnTo>
                    <a:pt x="536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158549" y="1631917"/>
            <a:ext cx="642239" cy="357970"/>
            <a:chOff x="3158549" y="1631917"/>
            <a:chExt cx="642239" cy="357970"/>
          </a:xfrm>
        </p:grpSpPr>
        <p:sp>
          <p:nvSpPr>
            <p:cNvPr id="18" name="Freeform 17"/>
            <p:cNvSpPr/>
            <p:nvPr/>
          </p:nvSpPr>
          <p:spPr>
            <a:xfrm>
              <a:off x="3221720" y="1758259"/>
              <a:ext cx="115814" cy="189514"/>
            </a:xfrm>
            <a:custGeom>
              <a:avLst/>
              <a:gdLst/>
              <a:ahLst/>
              <a:cxnLst/>
              <a:rect l="0" t="0" r="0" b="0"/>
              <a:pathLst>
                <a:path w="115814" h="189514">
                  <a:moveTo>
                    <a:pt x="115813" y="0"/>
                  </a:moveTo>
                  <a:lnTo>
                    <a:pt x="73152" y="60873"/>
                  </a:lnTo>
                  <a:lnTo>
                    <a:pt x="38532" y="113604"/>
                  </a:lnTo>
                  <a:lnTo>
                    <a:pt x="6059" y="17528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58549" y="1758259"/>
              <a:ext cx="200042" cy="168457"/>
            </a:xfrm>
            <a:custGeom>
              <a:avLst/>
              <a:gdLst/>
              <a:ahLst/>
              <a:cxnLst/>
              <a:rect l="0" t="0" r="0" b="0"/>
              <a:pathLst>
                <a:path w="200042" h="168457">
                  <a:moveTo>
                    <a:pt x="200041" y="168456"/>
                  </a:moveTo>
                  <a:lnTo>
                    <a:pt x="141306" y="110890"/>
                  </a:lnTo>
                  <a:lnTo>
                    <a:pt x="79454" y="62522"/>
                  </a:lnTo>
                  <a:lnTo>
                    <a:pt x="20099" y="145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42818" y="1789844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10529"/>
                  </a:moveTo>
                  <a:lnTo>
                    <a:pt x="57279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71397" y="1642445"/>
              <a:ext cx="29391" cy="347442"/>
            </a:xfrm>
            <a:custGeom>
              <a:avLst/>
              <a:gdLst/>
              <a:ahLst/>
              <a:cxnLst/>
              <a:rect l="0" t="0" r="0" b="0"/>
              <a:pathLst>
                <a:path w="29391" h="347442">
                  <a:moveTo>
                    <a:pt x="8333" y="0"/>
                  </a:moveTo>
                  <a:lnTo>
                    <a:pt x="5214" y="52050"/>
                  </a:lnTo>
                  <a:lnTo>
                    <a:pt x="0" y="111349"/>
                  </a:lnTo>
                  <a:lnTo>
                    <a:pt x="1575" y="168303"/>
                  </a:lnTo>
                  <a:lnTo>
                    <a:pt x="6998" y="224578"/>
                  </a:lnTo>
                  <a:lnTo>
                    <a:pt x="16475" y="287990"/>
                  </a:lnTo>
                  <a:lnTo>
                    <a:pt x="2939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00094" y="1631917"/>
              <a:ext cx="179637" cy="198055"/>
            </a:xfrm>
            <a:custGeom>
              <a:avLst/>
              <a:gdLst/>
              <a:ahLst/>
              <a:cxnLst/>
              <a:rect l="0" t="0" r="0" b="0"/>
              <a:pathLst>
                <a:path w="179637" h="198055">
                  <a:moveTo>
                    <a:pt x="179636" y="178984"/>
                  </a:moveTo>
                  <a:lnTo>
                    <a:pt x="162869" y="173395"/>
                  </a:lnTo>
                  <a:lnTo>
                    <a:pt x="145278" y="173771"/>
                  </a:lnTo>
                  <a:lnTo>
                    <a:pt x="93873" y="186703"/>
                  </a:lnTo>
                  <a:lnTo>
                    <a:pt x="41769" y="197060"/>
                  </a:lnTo>
                  <a:lnTo>
                    <a:pt x="28063" y="198054"/>
                  </a:lnTo>
                  <a:lnTo>
                    <a:pt x="17756" y="195206"/>
                  </a:lnTo>
                  <a:lnTo>
                    <a:pt x="9715" y="189799"/>
                  </a:lnTo>
                  <a:lnTo>
                    <a:pt x="3184" y="182685"/>
                  </a:lnTo>
                  <a:lnTo>
                    <a:pt x="0" y="173262"/>
                  </a:lnTo>
                  <a:lnTo>
                    <a:pt x="335" y="111088"/>
                  </a:lnTo>
                  <a:lnTo>
                    <a:pt x="8995" y="57081"/>
                  </a:lnTo>
                  <a:lnTo>
                    <a:pt x="2170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Freeform 23"/>
          <p:cNvSpPr/>
          <p:nvPr/>
        </p:nvSpPr>
        <p:spPr>
          <a:xfrm>
            <a:off x="1326590" y="1010735"/>
            <a:ext cx="705411" cy="1168665"/>
          </a:xfrm>
          <a:custGeom>
            <a:avLst/>
            <a:gdLst/>
            <a:ahLst/>
            <a:cxnLst/>
            <a:rect l="0" t="0" r="0" b="0"/>
            <a:pathLst>
              <a:path w="705411" h="1168665">
                <a:moveTo>
                  <a:pt x="0" y="0"/>
                </a:moveTo>
                <a:lnTo>
                  <a:pt x="11179" y="11179"/>
                </a:lnTo>
                <a:lnTo>
                  <a:pt x="40433" y="67629"/>
                </a:lnTo>
                <a:lnTo>
                  <a:pt x="71814" y="126734"/>
                </a:lnTo>
                <a:lnTo>
                  <a:pt x="105499" y="182156"/>
                </a:lnTo>
                <a:lnTo>
                  <a:pt x="138993" y="235763"/>
                </a:lnTo>
                <a:lnTo>
                  <a:pt x="169085" y="283025"/>
                </a:lnTo>
                <a:lnTo>
                  <a:pt x="205817" y="334074"/>
                </a:lnTo>
                <a:lnTo>
                  <a:pt x="240747" y="386244"/>
                </a:lnTo>
                <a:lnTo>
                  <a:pt x="278913" y="444336"/>
                </a:lnTo>
                <a:lnTo>
                  <a:pt x="319857" y="500413"/>
                </a:lnTo>
                <a:lnTo>
                  <a:pt x="356035" y="559662"/>
                </a:lnTo>
                <a:lnTo>
                  <a:pt x="394571" y="621671"/>
                </a:lnTo>
                <a:lnTo>
                  <a:pt x="435625" y="684498"/>
                </a:lnTo>
                <a:lnTo>
                  <a:pt x="471835" y="747567"/>
                </a:lnTo>
                <a:lnTo>
                  <a:pt x="497094" y="792776"/>
                </a:lnTo>
                <a:lnTo>
                  <a:pt x="523917" y="838996"/>
                </a:lnTo>
                <a:lnTo>
                  <a:pt x="551437" y="882934"/>
                </a:lnTo>
                <a:lnTo>
                  <a:pt x="576146" y="928979"/>
                </a:lnTo>
                <a:lnTo>
                  <a:pt x="599996" y="976739"/>
                </a:lnTo>
                <a:lnTo>
                  <a:pt x="626194" y="1025262"/>
                </a:lnTo>
                <a:lnTo>
                  <a:pt x="661661" y="1087440"/>
                </a:lnTo>
                <a:lnTo>
                  <a:pt x="694342" y="1147767"/>
                </a:lnTo>
                <a:lnTo>
                  <a:pt x="705410" y="116866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2087790" y="2782788"/>
            <a:ext cx="691734" cy="690650"/>
            <a:chOff x="2087790" y="2782788"/>
            <a:chExt cx="691734" cy="690650"/>
          </a:xfrm>
        </p:grpSpPr>
        <p:sp>
          <p:nvSpPr>
            <p:cNvPr id="25" name="Freeform 24"/>
            <p:cNvSpPr/>
            <p:nvPr/>
          </p:nvSpPr>
          <p:spPr>
            <a:xfrm>
              <a:off x="2087790" y="2782788"/>
              <a:ext cx="428521" cy="690650"/>
            </a:xfrm>
            <a:custGeom>
              <a:avLst/>
              <a:gdLst/>
              <a:ahLst/>
              <a:cxnLst/>
              <a:rect l="0" t="0" r="0" b="0"/>
              <a:pathLst>
                <a:path w="428521" h="690650">
                  <a:moveTo>
                    <a:pt x="239008" y="186248"/>
                  </a:moveTo>
                  <a:lnTo>
                    <a:pt x="230674" y="148770"/>
                  </a:lnTo>
                  <a:lnTo>
                    <a:pt x="220363" y="89762"/>
                  </a:lnTo>
                  <a:lnTo>
                    <a:pt x="209437" y="46785"/>
                  </a:lnTo>
                  <a:lnTo>
                    <a:pt x="198179" y="26388"/>
                  </a:lnTo>
                  <a:lnTo>
                    <a:pt x="182257" y="12644"/>
                  </a:lnTo>
                  <a:lnTo>
                    <a:pt x="162312" y="3806"/>
                  </a:lnTo>
                  <a:lnTo>
                    <a:pt x="125946" y="0"/>
                  </a:lnTo>
                  <a:lnTo>
                    <a:pt x="103360" y="3255"/>
                  </a:lnTo>
                  <a:lnTo>
                    <a:pt x="84743" y="11721"/>
                  </a:lnTo>
                  <a:lnTo>
                    <a:pt x="26572" y="62246"/>
                  </a:lnTo>
                  <a:lnTo>
                    <a:pt x="7478" y="92185"/>
                  </a:lnTo>
                  <a:lnTo>
                    <a:pt x="0" y="134461"/>
                  </a:lnTo>
                  <a:lnTo>
                    <a:pt x="4490" y="160892"/>
                  </a:lnTo>
                  <a:lnTo>
                    <a:pt x="20172" y="192383"/>
                  </a:lnTo>
                  <a:lnTo>
                    <a:pt x="34123" y="207692"/>
                  </a:lnTo>
                  <a:lnTo>
                    <a:pt x="81829" y="230998"/>
                  </a:lnTo>
                  <a:lnTo>
                    <a:pt x="118477" y="236552"/>
                  </a:lnTo>
                  <a:lnTo>
                    <a:pt x="153382" y="232608"/>
                  </a:lnTo>
                  <a:lnTo>
                    <a:pt x="172096" y="224010"/>
                  </a:lnTo>
                  <a:lnTo>
                    <a:pt x="224751" y="178974"/>
                  </a:lnTo>
                  <a:lnTo>
                    <a:pt x="227163" y="179059"/>
                  </a:lnTo>
                  <a:lnTo>
                    <a:pt x="219068" y="239001"/>
                  </a:lnTo>
                  <a:lnTo>
                    <a:pt x="221291" y="297230"/>
                  </a:lnTo>
                  <a:lnTo>
                    <a:pt x="227059" y="359989"/>
                  </a:lnTo>
                  <a:lnTo>
                    <a:pt x="233647" y="408262"/>
                  </a:lnTo>
                  <a:lnTo>
                    <a:pt x="237419" y="463380"/>
                  </a:lnTo>
                  <a:lnTo>
                    <a:pt x="245929" y="520840"/>
                  </a:lnTo>
                  <a:lnTo>
                    <a:pt x="248824" y="579157"/>
                  </a:lnTo>
                  <a:lnTo>
                    <a:pt x="249395" y="641066"/>
                  </a:lnTo>
                  <a:lnTo>
                    <a:pt x="248338" y="690166"/>
                  </a:lnTo>
                  <a:lnTo>
                    <a:pt x="246398" y="690649"/>
                  </a:lnTo>
                  <a:lnTo>
                    <a:pt x="243934" y="687462"/>
                  </a:lnTo>
                  <a:lnTo>
                    <a:pt x="244317" y="674562"/>
                  </a:lnTo>
                  <a:lnTo>
                    <a:pt x="260531" y="617343"/>
                  </a:lnTo>
                  <a:lnTo>
                    <a:pt x="279784" y="575689"/>
                  </a:lnTo>
                  <a:lnTo>
                    <a:pt x="328982" y="512621"/>
                  </a:lnTo>
                  <a:lnTo>
                    <a:pt x="386911" y="464114"/>
                  </a:lnTo>
                  <a:lnTo>
                    <a:pt x="428520" y="4389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611067" y="2858162"/>
              <a:ext cx="168457" cy="16118"/>
            </a:xfrm>
            <a:custGeom>
              <a:avLst/>
              <a:gdLst/>
              <a:ahLst/>
              <a:cxnLst/>
              <a:rect l="0" t="0" r="0" b="0"/>
              <a:pathLst>
                <a:path w="168457" h="16118">
                  <a:moveTo>
                    <a:pt x="168456" y="5589"/>
                  </a:moveTo>
                  <a:lnTo>
                    <a:pt x="151688" y="0"/>
                  </a:lnTo>
                  <a:lnTo>
                    <a:pt x="98940" y="3272"/>
                  </a:lnTo>
                  <a:lnTo>
                    <a:pt x="45366" y="8251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21595" y="2984027"/>
              <a:ext cx="157929" cy="16595"/>
            </a:xfrm>
            <a:custGeom>
              <a:avLst/>
              <a:gdLst/>
              <a:ahLst/>
              <a:cxnLst/>
              <a:rect l="0" t="0" r="0" b="0"/>
              <a:pathLst>
                <a:path w="157929" h="16595">
                  <a:moveTo>
                    <a:pt x="157928" y="6066"/>
                  </a:moveTo>
                  <a:lnTo>
                    <a:pt x="124306" y="0"/>
                  </a:lnTo>
                  <a:lnTo>
                    <a:pt x="72604" y="4521"/>
                  </a:lnTo>
                  <a:lnTo>
                    <a:pt x="10187" y="14264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816860" y="2568953"/>
            <a:ext cx="2231834" cy="1031345"/>
            <a:chOff x="1816860" y="2568953"/>
            <a:chExt cx="2231834" cy="1031345"/>
          </a:xfrm>
        </p:grpSpPr>
        <p:sp>
          <p:nvSpPr>
            <p:cNvPr id="29" name="Freeform 28"/>
            <p:cNvSpPr/>
            <p:nvPr/>
          </p:nvSpPr>
          <p:spPr>
            <a:xfrm>
              <a:off x="3031423" y="2683925"/>
              <a:ext cx="348225" cy="590814"/>
            </a:xfrm>
            <a:custGeom>
              <a:avLst/>
              <a:gdLst/>
              <a:ahLst/>
              <a:cxnLst/>
              <a:rect l="0" t="0" r="0" b="0"/>
              <a:pathLst>
                <a:path w="348225" h="590814">
                  <a:moveTo>
                    <a:pt x="85012" y="85069"/>
                  </a:moveTo>
                  <a:lnTo>
                    <a:pt x="69371" y="103050"/>
                  </a:lnTo>
                  <a:lnTo>
                    <a:pt x="44235" y="157083"/>
                  </a:lnTo>
                  <a:lnTo>
                    <a:pt x="5163" y="187778"/>
                  </a:lnTo>
                  <a:lnTo>
                    <a:pt x="1363" y="188637"/>
                  </a:lnTo>
                  <a:lnTo>
                    <a:pt x="0" y="185700"/>
                  </a:lnTo>
                  <a:lnTo>
                    <a:pt x="3671" y="164799"/>
                  </a:lnTo>
                  <a:lnTo>
                    <a:pt x="21051" y="114893"/>
                  </a:lnTo>
                  <a:lnTo>
                    <a:pt x="59648" y="54869"/>
                  </a:lnTo>
                  <a:lnTo>
                    <a:pt x="86856" y="27898"/>
                  </a:lnTo>
                  <a:lnTo>
                    <a:pt x="122733" y="5089"/>
                  </a:lnTo>
                  <a:lnTo>
                    <a:pt x="149350" y="0"/>
                  </a:lnTo>
                  <a:lnTo>
                    <a:pt x="175608" y="2807"/>
                  </a:lnTo>
                  <a:lnTo>
                    <a:pt x="208951" y="17542"/>
                  </a:lnTo>
                  <a:lnTo>
                    <a:pt x="249180" y="50325"/>
                  </a:lnTo>
                  <a:lnTo>
                    <a:pt x="276618" y="111141"/>
                  </a:lnTo>
                  <a:lnTo>
                    <a:pt x="285983" y="144620"/>
                  </a:lnTo>
                  <a:lnTo>
                    <a:pt x="287019" y="199420"/>
                  </a:lnTo>
                  <a:lnTo>
                    <a:pt x="293544" y="254277"/>
                  </a:lnTo>
                  <a:lnTo>
                    <a:pt x="294978" y="302101"/>
                  </a:lnTo>
                  <a:lnTo>
                    <a:pt x="292283" y="360725"/>
                  </a:lnTo>
                  <a:lnTo>
                    <a:pt x="284076" y="413190"/>
                  </a:lnTo>
                  <a:lnTo>
                    <a:pt x="266207" y="474636"/>
                  </a:lnTo>
                  <a:lnTo>
                    <a:pt x="241989" y="521723"/>
                  </a:lnTo>
                  <a:lnTo>
                    <a:pt x="199314" y="568867"/>
                  </a:lnTo>
                  <a:lnTo>
                    <a:pt x="179097" y="585140"/>
                  </a:lnTo>
                  <a:lnTo>
                    <a:pt x="155293" y="590813"/>
                  </a:lnTo>
                  <a:lnTo>
                    <a:pt x="130286" y="588264"/>
                  </a:lnTo>
                  <a:lnTo>
                    <a:pt x="97647" y="573676"/>
                  </a:lnTo>
                  <a:lnTo>
                    <a:pt x="80489" y="561151"/>
                  </a:lnTo>
                  <a:lnTo>
                    <a:pt x="68184" y="538427"/>
                  </a:lnTo>
                  <a:lnTo>
                    <a:pt x="61155" y="508830"/>
                  </a:lnTo>
                  <a:lnTo>
                    <a:pt x="64945" y="461622"/>
                  </a:lnTo>
                  <a:lnTo>
                    <a:pt x="74534" y="436090"/>
                  </a:lnTo>
                  <a:lnTo>
                    <a:pt x="89714" y="419283"/>
                  </a:lnTo>
                  <a:lnTo>
                    <a:pt x="128055" y="398962"/>
                  </a:lnTo>
                  <a:lnTo>
                    <a:pt x="164576" y="392934"/>
                  </a:lnTo>
                  <a:lnTo>
                    <a:pt x="218838" y="398133"/>
                  </a:lnTo>
                  <a:lnTo>
                    <a:pt x="271497" y="403493"/>
                  </a:lnTo>
                  <a:lnTo>
                    <a:pt x="331191" y="419087"/>
                  </a:lnTo>
                  <a:lnTo>
                    <a:pt x="348224" y="4219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435956" y="2842694"/>
              <a:ext cx="423928" cy="408332"/>
            </a:xfrm>
            <a:custGeom>
              <a:avLst/>
              <a:gdLst/>
              <a:ahLst/>
              <a:cxnLst/>
              <a:rect l="0" t="0" r="0" b="0"/>
              <a:pathLst>
                <a:path w="423928" h="408332">
                  <a:moveTo>
                    <a:pt x="217432" y="0"/>
                  </a:moveTo>
                  <a:lnTo>
                    <a:pt x="174741" y="3120"/>
                  </a:lnTo>
                  <a:lnTo>
                    <a:pt x="127501" y="20243"/>
                  </a:lnTo>
                  <a:lnTo>
                    <a:pt x="82685" y="47326"/>
                  </a:lnTo>
                  <a:lnTo>
                    <a:pt x="42699" y="89853"/>
                  </a:lnTo>
                  <a:lnTo>
                    <a:pt x="15293" y="149064"/>
                  </a:lnTo>
                  <a:lnTo>
                    <a:pt x="4760" y="177385"/>
                  </a:lnTo>
                  <a:lnTo>
                    <a:pt x="0" y="225044"/>
                  </a:lnTo>
                  <a:lnTo>
                    <a:pt x="8280" y="280543"/>
                  </a:lnTo>
                  <a:lnTo>
                    <a:pt x="20930" y="314751"/>
                  </a:lnTo>
                  <a:lnTo>
                    <a:pt x="26769" y="325647"/>
                  </a:lnTo>
                  <a:lnTo>
                    <a:pt x="45736" y="343994"/>
                  </a:lnTo>
                  <a:lnTo>
                    <a:pt x="102362" y="380912"/>
                  </a:lnTo>
                  <a:lnTo>
                    <a:pt x="155101" y="399069"/>
                  </a:lnTo>
                  <a:lnTo>
                    <a:pt x="210579" y="408331"/>
                  </a:lnTo>
                  <a:lnTo>
                    <a:pt x="252576" y="404347"/>
                  </a:lnTo>
                  <a:lnTo>
                    <a:pt x="307519" y="384114"/>
                  </a:lnTo>
                  <a:lnTo>
                    <a:pt x="358627" y="350695"/>
                  </a:lnTo>
                  <a:lnTo>
                    <a:pt x="388865" y="313248"/>
                  </a:lnTo>
                  <a:lnTo>
                    <a:pt x="414249" y="262004"/>
                  </a:lnTo>
                  <a:lnTo>
                    <a:pt x="423927" y="220741"/>
                  </a:lnTo>
                  <a:lnTo>
                    <a:pt x="423675" y="181998"/>
                  </a:lnTo>
                  <a:lnTo>
                    <a:pt x="413110" y="131876"/>
                  </a:lnTo>
                  <a:lnTo>
                    <a:pt x="392004" y="96396"/>
                  </a:lnTo>
                  <a:lnTo>
                    <a:pt x="352261" y="61372"/>
                  </a:lnTo>
                  <a:lnTo>
                    <a:pt x="300564" y="35043"/>
                  </a:lnTo>
                  <a:lnTo>
                    <a:pt x="25954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16860" y="2568953"/>
              <a:ext cx="2231834" cy="1031345"/>
            </a:xfrm>
            <a:custGeom>
              <a:avLst/>
              <a:gdLst/>
              <a:ahLst/>
              <a:cxnLst/>
              <a:rect l="0" t="0" r="0" b="0"/>
              <a:pathLst>
                <a:path w="2231834" h="1031345">
                  <a:moveTo>
                    <a:pt x="1415388" y="31585"/>
                  </a:moveTo>
                  <a:lnTo>
                    <a:pt x="1356772" y="31585"/>
                  </a:lnTo>
                  <a:lnTo>
                    <a:pt x="1300175" y="20133"/>
                  </a:lnTo>
                  <a:lnTo>
                    <a:pt x="1238606" y="10623"/>
                  </a:lnTo>
                  <a:lnTo>
                    <a:pt x="1183503" y="2445"/>
                  </a:lnTo>
                  <a:lnTo>
                    <a:pt x="1127558" y="483"/>
                  </a:lnTo>
                  <a:lnTo>
                    <a:pt x="1071447" y="95"/>
                  </a:lnTo>
                  <a:lnTo>
                    <a:pt x="1012184" y="19"/>
                  </a:lnTo>
                  <a:lnTo>
                    <a:pt x="950088" y="4"/>
                  </a:lnTo>
                  <a:lnTo>
                    <a:pt x="901355" y="1"/>
                  </a:lnTo>
                  <a:lnTo>
                    <a:pt x="839722" y="0"/>
                  </a:lnTo>
                  <a:lnTo>
                    <a:pt x="790795" y="1170"/>
                  </a:lnTo>
                  <a:lnTo>
                    <a:pt x="728629" y="8333"/>
                  </a:lnTo>
                  <a:lnTo>
                    <a:pt x="665960" y="15684"/>
                  </a:lnTo>
                  <a:lnTo>
                    <a:pt x="617128" y="25054"/>
                  </a:lnTo>
                  <a:lnTo>
                    <a:pt x="556630" y="38701"/>
                  </a:lnTo>
                  <a:lnTo>
                    <a:pt x="499620" y="52661"/>
                  </a:lnTo>
                  <a:lnTo>
                    <a:pt x="443299" y="66684"/>
                  </a:lnTo>
                  <a:lnTo>
                    <a:pt x="381406" y="87348"/>
                  </a:lnTo>
                  <a:lnTo>
                    <a:pt x="327011" y="112920"/>
                  </a:lnTo>
                  <a:lnTo>
                    <a:pt x="265530" y="147480"/>
                  </a:lnTo>
                  <a:lnTo>
                    <a:pt x="205701" y="182505"/>
                  </a:lnTo>
                  <a:lnTo>
                    <a:pt x="152112" y="223180"/>
                  </a:lnTo>
                  <a:lnTo>
                    <a:pt x="102647" y="276925"/>
                  </a:lnTo>
                  <a:lnTo>
                    <a:pt x="71064" y="306790"/>
                  </a:lnTo>
                  <a:lnTo>
                    <a:pt x="38947" y="358162"/>
                  </a:lnTo>
                  <a:lnTo>
                    <a:pt x="19852" y="414592"/>
                  </a:lnTo>
                  <a:lnTo>
                    <a:pt x="4816" y="465080"/>
                  </a:lnTo>
                  <a:lnTo>
                    <a:pt x="0" y="493311"/>
                  </a:lnTo>
                  <a:lnTo>
                    <a:pt x="3865" y="542090"/>
                  </a:lnTo>
                  <a:lnTo>
                    <a:pt x="13590" y="590078"/>
                  </a:lnTo>
                  <a:lnTo>
                    <a:pt x="43441" y="652963"/>
                  </a:lnTo>
                  <a:lnTo>
                    <a:pt x="82110" y="714785"/>
                  </a:lnTo>
                  <a:lnTo>
                    <a:pt x="139264" y="776641"/>
                  </a:lnTo>
                  <a:lnTo>
                    <a:pt x="174675" y="806697"/>
                  </a:lnTo>
                  <a:lnTo>
                    <a:pt x="236342" y="840191"/>
                  </a:lnTo>
                  <a:lnTo>
                    <a:pt x="291978" y="870933"/>
                  </a:lnTo>
                  <a:lnTo>
                    <a:pt x="353377" y="892196"/>
                  </a:lnTo>
                  <a:lnTo>
                    <a:pt x="413718" y="913708"/>
                  </a:lnTo>
                  <a:lnTo>
                    <a:pt x="471044" y="929569"/>
                  </a:lnTo>
                  <a:lnTo>
                    <a:pt x="518951" y="940413"/>
                  </a:lnTo>
                  <a:lnTo>
                    <a:pt x="570190" y="951035"/>
                  </a:lnTo>
                  <a:lnTo>
                    <a:pt x="622417" y="961591"/>
                  </a:lnTo>
                  <a:lnTo>
                    <a:pt x="674936" y="972128"/>
                  </a:lnTo>
                  <a:lnTo>
                    <a:pt x="733131" y="982659"/>
                  </a:lnTo>
                  <a:lnTo>
                    <a:pt x="789239" y="987599"/>
                  </a:lnTo>
                  <a:lnTo>
                    <a:pt x="842908" y="994652"/>
                  </a:lnTo>
                  <a:lnTo>
                    <a:pt x="901444" y="998561"/>
                  </a:lnTo>
                  <a:lnTo>
                    <a:pt x="963241" y="1005309"/>
                  </a:lnTo>
                  <a:lnTo>
                    <a:pt x="1020416" y="1014717"/>
                  </a:lnTo>
                  <a:lnTo>
                    <a:pt x="1074402" y="1019324"/>
                  </a:lnTo>
                  <a:lnTo>
                    <a:pt x="1133031" y="1020689"/>
                  </a:lnTo>
                  <a:lnTo>
                    <a:pt x="1189267" y="1026683"/>
                  </a:lnTo>
                  <a:lnTo>
                    <a:pt x="1248564" y="1030279"/>
                  </a:lnTo>
                  <a:lnTo>
                    <a:pt x="1304997" y="1031344"/>
                  </a:lnTo>
                  <a:lnTo>
                    <a:pt x="1358763" y="1026070"/>
                  </a:lnTo>
                  <a:lnTo>
                    <a:pt x="1417328" y="1022689"/>
                  </a:lnTo>
                  <a:lnTo>
                    <a:pt x="1473545" y="1021686"/>
                  </a:lnTo>
                  <a:lnTo>
                    <a:pt x="1527247" y="1015800"/>
                  </a:lnTo>
                  <a:lnTo>
                    <a:pt x="1580203" y="1012236"/>
                  </a:lnTo>
                  <a:lnTo>
                    <a:pt x="1632938" y="1005591"/>
                  </a:lnTo>
                  <a:lnTo>
                    <a:pt x="1695924" y="994035"/>
                  </a:lnTo>
                  <a:lnTo>
                    <a:pt x="1746255" y="989800"/>
                  </a:lnTo>
                  <a:lnTo>
                    <a:pt x="1797042" y="981656"/>
                  </a:lnTo>
                  <a:lnTo>
                    <a:pt x="1856718" y="968423"/>
                  </a:lnTo>
                  <a:lnTo>
                    <a:pt x="1913566" y="954545"/>
                  </a:lnTo>
                  <a:lnTo>
                    <a:pt x="1968686" y="933302"/>
                  </a:lnTo>
                  <a:lnTo>
                    <a:pt x="2025420" y="907313"/>
                  </a:lnTo>
                  <a:lnTo>
                    <a:pt x="2078602" y="881982"/>
                  </a:lnTo>
                  <a:lnTo>
                    <a:pt x="2138728" y="850401"/>
                  </a:lnTo>
                  <a:lnTo>
                    <a:pt x="2161985" y="827919"/>
                  </a:lnTo>
                  <a:lnTo>
                    <a:pt x="2196715" y="771369"/>
                  </a:lnTo>
                  <a:lnTo>
                    <a:pt x="2217725" y="720778"/>
                  </a:lnTo>
                  <a:lnTo>
                    <a:pt x="2231015" y="672139"/>
                  </a:lnTo>
                  <a:lnTo>
                    <a:pt x="2231833" y="626921"/>
                  </a:lnTo>
                  <a:lnTo>
                    <a:pt x="2218435" y="569294"/>
                  </a:lnTo>
                  <a:lnTo>
                    <a:pt x="2201433" y="515996"/>
                  </a:lnTo>
                  <a:lnTo>
                    <a:pt x="2174863" y="452734"/>
                  </a:lnTo>
                  <a:lnTo>
                    <a:pt x="2134653" y="389555"/>
                  </a:lnTo>
                  <a:lnTo>
                    <a:pt x="2083641" y="326384"/>
                  </a:lnTo>
                  <a:lnTo>
                    <a:pt x="2034617" y="263212"/>
                  </a:lnTo>
                  <a:lnTo>
                    <a:pt x="1980550" y="222023"/>
                  </a:lnTo>
                  <a:lnTo>
                    <a:pt x="1920528" y="180059"/>
                  </a:lnTo>
                  <a:lnTo>
                    <a:pt x="1859173" y="149895"/>
                  </a:lnTo>
                  <a:lnTo>
                    <a:pt x="1807380" y="123802"/>
                  </a:lnTo>
                  <a:lnTo>
                    <a:pt x="1752089" y="103050"/>
                  </a:lnTo>
                  <a:lnTo>
                    <a:pt x="1701696" y="82357"/>
                  </a:lnTo>
                  <a:lnTo>
                    <a:pt x="1642305" y="67004"/>
                  </a:lnTo>
                  <a:lnTo>
                    <a:pt x="1584301" y="52706"/>
                  </a:lnTo>
                  <a:lnTo>
                    <a:pt x="1522193" y="44206"/>
                  </a:lnTo>
                  <a:lnTo>
                    <a:pt x="1470950" y="37145"/>
                  </a:lnTo>
                  <a:lnTo>
                    <a:pt x="1418723" y="33233"/>
                  </a:lnTo>
                  <a:lnTo>
                    <a:pt x="1365484" y="24675"/>
                  </a:lnTo>
                  <a:lnTo>
                    <a:pt x="132063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055966" y="905450"/>
            <a:ext cx="3533862" cy="758999"/>
            <a:chOff x="6055966" y="905450"/>
            <a:chExt cx="3533862" cy="758999"/>
          </a:xfrm>
        </p:grpSpPr>
        <p:sp>
          <p:nvSpPr>
            <p:cNvPr id="33" name="Freeform 32"/>
            <p:cNvSpPr/>
            <p:nvPr/>
          </p:nvSpPr>
          <p:spPr>
            <a:xfrm>
              <a:off x="6055966" y="1051209"/>
              <a:ext cx="250605" cy="306968"/>
            </a:xfrm>
            <a:custGeom>
              <a:avLst/>
              <a:gdLst/>
              <a:ahLst/>
              <a:cxnLst/>
              <a:rect l="0" t="0" r="0" b="0"/>
              <a:pathLst>
                <a:path w="250605" h="306968">
                  <a:moveTo>
                    <a:pt x="71619" y="306967"/>
                  </a:moveTo>
                  <a:lnTo>
                    <a:pt x="53661" y="253092"/>
                  </a:lnTo>
                  <a:lnTo>
                    <a:pt x="36471" y="195930"/>
                  </a:lnTo>
                  <a:lnTo>
                    <a:pt x="22475" y="134342"/>
                  </a:lnTo>
                  <a:lnTo>
                    <a:pt x="8446" y="72783"/>
                  </a:lnTo>
                  <a:lnTo>
                    <a:pt x="0" y="10234"/>
                  </a:lnTo>
                  <a:lnTo>
                    <a:pt x="1646" y="2690"/>
                  </a:lnTo>
                  <a:lnTo>
                    <a:pt x="5083" y="0"/>
                  </a:lnTo>
                  <a:lnTo>
                    <a:pt x="9714" y="547"/>
                  </a:lnTo>
                  <a:lnTo>
                    <a:pt x="13972" y="4421"/>
                  </a:lnTo>
                  <a:lnTo>
                    <a:pt x="43996" y="56685"/>
                  </a:lnTo>
                  <a:lnTo>
                    <a:pt x="81761" y="119791"/>
                  </a:lnTo>
                  <a:lnTo>
                    <a:pt x="114650" y="179546"/>
                  </a:lnTo>
                  <a:lnTo>
                    <a:pt x="145901" y="230006"/>
                  </a:lnTo>
                  <a:lnTo>
                    <a:pt x="195817" y="291761"/>
                  </a:lnTo>
                  <a:lnTo>
                    <a:pt x="203551" y="300339"/>
                  </a:lnTo>
                  <a:lnTo>
                    <a:pt x="211046" y="303718"/>
                  </a:lnTo>
                  <a:lnTo>
                    <a:pt x="218383" y="303631"/>
                  </a:lnTo>
                  <a:lnTo>
                    <a:pt x="225614" y="301234"/>
                  </a:lnTo>
                  <a:lnTo>
                    <a:pt x="236767" y="289211"/>
                  </a:lnTo>
                  <a:lnTo>
                    <a:pt x="241379" y="281091"/>
                  </a:lnTo>
                  <a:lnTo>
                    <a:pt x="248781" y="226033"/>
                  </a:lnTo>
                  <a:lnTo>
                    <a:pt x="250063" y="176012"/>
                  </a:lnTo>
                  <a:lnTo>
                    <a:pt x="250444" y="124146"/>
                  </a:lnTo>
                  <a:lnTo>
                    <a:pt x="250556" y="72903"/>
                  </a:lnTo>
                  <a:lnTo>
                    <a:pt x="250594" y="22433"/>
                  </a:lnTo>
                  <a:lnTo>
                    <a:pt x="250604" y="16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24285" y="1134088"/>
              <a:ext cx="182900" cy="224089"/>
            </a:xfrm>
            <a:custGeom>
              <a:avLst/>
              <a:gdLst/>
              <a:ahLst/>
              <a:cxnLst/>
              <a:rect l="0" t="0" r="0" b="0"/>
              <a:pathLst>
                <a:path w="182900" h="224089">
                  <a:moveTo>
                    <a:pt x="45456" y="108274"/>
                  </a:moveTo>
                  <a:lnTo>
                    <a:pt x="82933" y="116608"/>
                  </a:lnTo>
                  <a:lnTo>
                    <a:pt x="117781" y="115033"/>
                  </a:lnTo>
                  <a:lnTo>
                    <a:pt x="138432" y="108938"/>
                  </a:lnTo>
                  <a:lnTo>
                    <a:pt x="178120" y="79361"/>
                  </a:lnTo>
                  <a:lnTo>
                    <a:pt x="181862" y="70282"/>
                  </a:lnTo>
                  <a:lnTo>
                    <a:pt x="182899" y="47715"/>
                  </a:lnTo>
                  <a:lnTo>
                    <a:pt x="176342" y="28326"/>
                  </a:lnTo>
                  <a:lnTo>
                    <a:pt x="171318" y="19881"/>
                  </a:lnTo>
                  <a:lnTo>
                    <a:pt x="156377" y="7377"/>
                  </a:lnTo>
                  <a:lnTo>
                    <a:pt x="147479" y="2405"/>
                  </a:lnTo>
                  <a:lnTo>
                    <a:pt x="128234" y="0"/>
                  </a:lnTo>
                  <a:lnTo>
                    <a:pt x="107982" y="4000"/>
                  </a:lnTo>
                  <a:lnTo>
                    <a:pt x="78020" y="19406"/>
                  </a:lnTo>
                  <a:lnTo>
                    <a:pt x="31812" y="60520"/>
                  </a:lnTo>
                  <a:lnTo>
                    <a:pt x="6539" y="98711"/>
                  </a:lnTo>
                  <a:lnTo>
                    <a:pt x="1964" y="108918"/>
                  </a:lnTo>
                  <a:lnTo>
                    <a:pt x="0" y="129617"/>
                  </a:lnTo>
                  <a:lnTo>
                    <a:pt x="4196" y="149346"/>
                  </a:lnTo>
                  <a:lnTo>
                    <a:pt x="32454" y="193982"/>
                  </a:lnTo>
                  <a:lnTo>
                    <a:pt x="42637" y="200508"/>
                  </a:lnTo>
                  <a:lnTo>
                    <a:pt x="94769" y="214101"/>
                  </a:lnTo>
                  <a:lnTo>
                    <a:pt x="129684" y="2240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02729" y="1166258"/>
              <a:ext cx="237413" cy="458728"/>
            </a:xfrm>
            <a:custGeom>
              <a:avLst/>
              <a:gdLst/>
              <a:ahLst/>
              <a:cxnLst/>
              <a:rect l="0" t="0" r="0" b="0"/>
              <a:pathLst>
                <a:path w="237413" h="458728">
                  <a:moveTo>
                    <a:pt x="161809" y="139275"/>
                  </a:moveTo>
                  <a:lnTo>
                    <a:pt x="153477" y="101797"/>
                  </a:lnTo>
                  <a:lnTo>
                    <a:pt x="146126" y="55963"/>
                  </a:lnTo>
                  <a:lnTo>
                    <a:pt x="125577" y="23733"/>
                  </a:lnTo>
                  <a:lnTo>
                    <a:pt x="107102" y="8764"/>
                  </a:lnTo>
                  <a:lnTo>
                    <a:pt x="97261" y="3135"/>
                  </a:lnTo>
                  <a:lnTo>
                    <a:pt x="73850" y="0"/>
                  </a:lnTo>
                  <a:lnTo>
                    <a:pt x="50187" y="3676"/>
                  </a:lnTo>
                  <a:lnTo>
                    <a:pt x="31871" y="13108"/>
                  </a:lnTo>
                  <a:lnTo>
                    <a:pt x="19051" y="28219"/>
                  </a:lnTo>
                  <a:lnTo>
                    <a:pt x="1289" y="66515"/>
                  </a:lnTo>
                  <a:lnTo>
                    <a:pt x="0" y="90170"/>
                  </a:lnTo>
                  <a:lnTo>
                    <a:pt x="4497" y="115111"/>
                  </a:lnTo>
                  <a:lnTo>
                    <a:pt x="14294" y="137894"/>
                  </a:lnTo>
                  <a:lnTo>
                    <a:pt x="38553" y="164862"/>
                  </a:lnTo>
                  <a:lnTo>
                    <a:pt x="48053" y="168032"/>
                  </a:lnTo>
                  <a:lnTo>
                    <a:pt x="67967" y="165314"/>
                  </a:lnTo>
                  <a:lnTo>
                    <a:pt x="93320" y="150630"/>
                  </a:lnTo>
                  <a:lnTo>
                    <a:pt x="105243" y="134963"/>
                  </a:lnTo>
                  <a:lnTo>
                    <a:pt x="110061" y="125872"/>
                  </a:lnTo>
                  <a:lnTo>
                    <a:pt x="114442" y="123321"/>
                  </a:lnTo>
                  <a:lnTo>
                    <a:pt x="118533" y="125129"/>
                  </a:lnTo>
                  <a:lnTo>
                    <a:pt x="127367" y="138837"/>
                  </a:lnTo>
                  <a:lnTo>
                    <a:pt x="152104" y="195297"/>
                  </a:lnTo>
                  <a:lnTo>
                    <a:pt x="173930" y="251597"/>
                  </a:lnTo>
                  <a:lnTo>
                    <a:pt x="201476" y="307271"/>
                  </a:lnTo>
                  <a:lnTo>
                    <a:pt x="223067" y="360933"/>
                  </a:lnTo>
                  <a:lnTo>
                    <a:pt x="237412" y="405123"/>
                  </a:lnTo>
                  <a:lnTo>
                    <a:pt x="236778" y="418282"/>
                  </a:lnTo>
                  <a:lnTo>
                    <a:pt x="226715" y="442263"/>
                  </a:lnTo>
                  <a:lnTo>
                    <a:pt x="215608" y="450062"/>
                  </a:lnTo>
                  <a:lnTo>
                    <a:pt x="184551" y="458727"/>
                  </a:lnTo>
                  <a:lnTo>
                    <a:pt x="133193" y="458016"/>
                  </a:lnTo>
                  <a:lnTo>
                    <a:pt x="80931" y="455985"/>
                  </a:lnTo>
                  <a:lnTo>
                    <a:pt x="25597" y="446910"/>
                  </a:lnTo>
                  <a:lnTo>
                    <a:pt x="14411" y="4446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10312" y="1187207"/>
              <a:ext cx="249026" cy="200968"/>
            </a:xfrm>
            <a:custGeom>
              <a:avLst/>
              <a:gdLst/>
              <a:ahLst/>
              <a:cxnLst/>
              <a:rect l="0" t="0" r="0" b="0"/>
              <a:pathLst>
                <a:path w="249026" h="200968">
                  <a:moveTo>
                    <a:pt x="143740" y="97269"/>
                  </a:moveTo>
                  <a:lnTo>
                    <a:pt x="149328" y="80502"/>
                  </a:lnTo>
                  <a:lnTo>
                    <a:pt x="145833" y="62911"/>
                  </a:lnTo>
                  <a:lnTo>
                    <a:pt x="124526" y="23022"/>
                  </a:lnTo>
                  <a:lnTo>
                    <a:pt x="108295" y="8508"/>
                  </a:lnTo>
                  <a:lnTo>
                    <a:pt x="99052" y="3000"/>
                  </a:lnTo>
                  <a:lnTo>
                    <a:pt x="79425" y="0"/>
                  </a:lnTo>
                  <a:lnTo>
                    <a:pt x="59004" y="3736"/>
                  </a:lnTo>
                  <a:lnTo>
                    <a:pt x="38229" y="13195"/>
                  </a:lnTo>
                  <a:lnTo>
                    <a:pt x="23537" y="28317"/>
                  </a:lnTo>
                  <a:lnTo>
                    <a:pt x="8688" y="59682"/>
                  </a:lnTo>
                  <a:lnTo>
                    <a:pt x="0" y="101730"/>
                  </a:lnTo>
                  <a:lnTo>
                    <a:pt x="545" y="144994"/>
                  </a:lnTo>
                  <a:lnTo>
                    <a:pt x="6398" y="168783"/>
                  </a:lnTo>
                  <a:lnTo>
                    <a:pt x="16798" y="191054"/>
                  </a:lnTo>
                  <a:lnTo>
                    <a:pt x="24017" y="197227"/>
                  </a:lnTo>
                  <a:lnTo>
                    <a:pt x="32339" y="200173"/>
                  </a:lnTo>
                  <a:lnTo>
                    <a:pt x="41396" y="200967"/>
                  </a:lnTo>
                  <a:lnTo>
                    <a:pt x="57699" y="195609"/>
                  </a:lnTo>
                  <a:lnTo>
                    <a:pt x="65323" y="190905"/>
                  </a:lnTo>
                  <a:lnTo>
                    <a:pt x="76912" y="176320"/>
                  </a:lnTo>
                  <a:lnTo>
                    <a:pt x="104870" y="119767"/>
                  </a:lnTo>
                  <a:lnTo>
                    <a:pt x="113986" y="92841"/>
                  </a:lnTo>
                  <a:lnTo>
                    <a:pt x="118055" y="87298"/>
                  </a:lnTo>
                  <a:lnTo>
                    <a:pt x="121937" y="87112"/>
                  </a:lnTo>
                  <a:lnTo>
                    <a:pt x="142162" y="106441"/>
                  </a:lnTo>
                  <a:lnTo>
                    <a:pt x="170366" y="148000"/>
                  </a:lnTo>
                  <a:lnTo>
                    <a:pt x="189499" y="161930"/>
                  </a:lnTo>
                  <a:lnTo>
                    <a:pt x="249025" y="192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80394" y="905450"/>
              <a:ext cx="52643" cy="452727"/>
            </a:xfrm>
            <a:custGeom>
              <a:avLst/>
              <a:gdLst/>
              <a:ahLst/>
              <a:cxnLst/>
              <a:rect l="0" t="0" r="0" b="0"/>
              <a:pathLst>
                <a:path w="52643" h="452727">
                  <a:moveTo>
                    <a:pt x="0" y="0"/>
                  </a:moveTo>
                  <a:lnTo>
                    <a:pt x="0" y="48931"/>
                  </a:lnTo>
                  <a:lnTo>
                    <a:pt x="3120" y="103016"/>
                  </a:lnTo>
                  <a:lnTo>
                    <a:pt x="8405" y="147560"/>
                  </a:lnTo>
                  <a:lnTo>
                    <a:pt x="14654" y="194654"/>
                  </a:lnTo>
                  <a:lnTo>
                    <a:pt x="19160" y="250438"/>
                  </a:lnTo>
                  <a:lnTo>
                    <a:pt x="26084" y="307781"/>
                  </a:lnTo>
                  <a:lnTo>
                    <a:pt x="29955" y="363636"/>
                  </a:lnTo>
                  <a:lnTo>
                    <a:pt x="42823" y="426522"/>
                  </a:lnTo>
                  <a:lnTo>
                    <a:pt x="52642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54052" y="1105492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0"/>
                  </a:moveTo>
                  <a:lnTo>
                    <a:pt x="204595" y="5589"/>
                  </a:lnTo>
                  <a:lnTo>
                    <a:pt x="142016" y="17958"/>
                  </a:lnTo>
                  <a:lnTo>
                    <a:pt x="91862" y="27028"/>
                  </a:lnTo>
                  <a:lnTo>
                    <a:pt x="35520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59378" y="1200248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2195" y="37478"/>
                  </a:lnTo>
                  <a:lnTo>
                    <a:pt x="433" y="88902"/>
                  </a:lnTo>
                  <a:lnTo>
                    <a:pt x="85" y="144120"/>
                  </a:lnTo>
                  <a:lnTo>
                    <a:pt x="17" y="19072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48849" y="1105492"/>
              <a:ext cx="21059" cy="1"/>
            </a:xfrm>
            <a:custGeom>
              <a:avLst/>
              <a:gdLst/>
              <a:ahLst/>
              <a:cxnLst/>
              <a:rect l="0" t="0" r="0" b="0"/>
              <a:pathLst>
                <a:path w="21059" h="1">
                  <a:moveTo>
                    <a:pt x="2105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22549" y="1158134"/>
              <a:ext cx="157928" cy="256763"/>
            </a:xfrm>
            <a:custGeom>
              <a:avLst/>
              <a:gdLst/>
              <a:ahLst/>
              <a:cxnLst/>
              <a:rect l="0" t="0" r="0" b="0"/>
              <a:pathLst>
                <a:path w="157928" h="256763">
                  <a:moveTo>
                    <a:pt x="0" y="10529"/>
                  </a:moveTo>
                  <a:lnTo>
                    <a:pt x="23719" y="69146"/>
                  </a:lnTo>
                  <a:lnTo>
                    <a:pt x="46842" y="123320"/>
                  </a:lnTo>
                  <a:lnTo>
                    <a:pt x="70821" y="179081"/>
                  </a:lnTo>
                  <a:lnTo>
                    <a:pt x="86494" y="214888"/>
                  </a:lnTo>
                  <a:lnTo>
                    <a:pt x="107162" y="253537"/>
                  </a:lnTo>
                  <a:lnTo>
                    <a:pt x="111215" y="256762"/>
                  </a:lnTo>
                  <a:lnTo>
                    <a:pt x="115088" y="255403"/>
                  </a:lnTo>
                  <a:lnTo>
                    <a:pt x="118839" y="250987"/>
                  </a:lnTo>
                  <a:lnTo>
                    <a:pt x="128473" y="189174"/>
                  </a:lnTo>
                  <a:lnTo>
                    <a:pt x="135211" y="133294"/>
                  </a:lnTo>
                  <a:lnTo>
                    <a:pt x="144948" y="78366"/>
                  </a:lnTo>
                  <a:lnTo>
                    <a:pt x="155016" y="32507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25353" y="1163100"/>
              <a:ext cx="186725" cy="258248"/>
            </a:xfrm>
            <a:custGeom>
              <a:avLst/>
              <a:gdLst/>
              <a:ahLst/>
              <a:cxnLst/>
              <a:rect l="0" t="0" r="0" b="0"/>
              <a:pathLst>
                <a:path w="186725" h="258248">
                  <a:moveTo>
                    <a:pt x="18294" y="79262"/>
                  </a:moveTo>
                  <a:lnTo>
                    <a:pt x="35062" y="90441"/>
                  </a:lnTo>
                  <a:lnTo>
                    <a:pt x="73436" y="97392"/>
                  </a:lnTo>
                  <a:lnTo>
                    <a:pt x="129229" y="91336"/>
                  </a:lnTo>
                  <a:lnTo>
                    <a:pt x="163078" y="81020"/>
                  </a:lnTo>
                  <a:lnTo>
                    <a:pt x="180519" y="69905"/>
                  </a:lnTo>
                  <a:lnTo>
                    <a:pt x="184935" y="61326"/>
                  </a:lnTo>
                  <a:lnTo>
                    <a:pt x="186724" y="39315"/>
                  </a:lnTo>
                  <a:lnTo>
                    <a:pt x="180499" y="20174"/>
                  </a:lnTo>
                  <a:lnTo>
                    <a:pt x="175564" y="11794"/>
                  </a:lnTo>
                  <a:lnTo>
                    <a:pt x="167595" y="6207"/>
                  </a:lnTo>
                  <a:lnTo>
                    <a:pt x="146261" y="0"/>
                  </a:lnTo>
                  <a:lnTo>
                    <a:pt x="107943" y="2095"/>
                  </a:lnTo>
                  <a:lnTo>
                    <a:pt x="72543" y="15714"/>
                  </a:lnTo>
                  <a:lnTo>
                    <a:pt x="45417" y="34567"/>
                  </a:lnTo>
                  <a:lnTo>
                    <a:pt x="22562" y="60560"/>
                  </a:lnTo>
                  <a:lnTo>
                    <a:pt x="6560" y="90488"/>
                  </a:lnTo>
                  <a:lnTo>
                    <a:pt x="0" y="132761"/>
                  </a:lnTo>
                  <a:lnTo>
                    <a:pt x="6188" y="182637"/>
                  </a:lnTo>
                  <a:lnTo>
                    <a:pt x="12134" y="204755"/>
                  </a:lnTo>
                  <a:lnTo>
                    <a:pt x="24916" y="223164"/>
                  </a:lnTo>
                  <a:lnTo>
                    <a:pt x="42295" y="237975"/>
                  </a:lnTo>
                  <a:lnTo>
                    <a:pt x="61717" y="248457"/>
                  </a:lnTo>
                  <a:lnTo>
                    <a:pt x="116082" y="256313"/>
                  </a:lnTo>
                  <a:lnTo>
                    <a:pt x="155165" y="2582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748848" y="1240982"/>
              <a:ext cx="73826" cy="54645"/>
            </a:xfrm>
            <a:custGeom>
              <a:avLst/>
              <a:gdLst/>
              <a:ahLst/>
              <a:cxnLst/>
              <a:rect l="0" t="0" r="0" b="0"/>
              <a:pathLst>
                <a:path w="73826" h="54645">
                  <a:moveTo>
                    <a:pt x="73825" y="11909"/>
                  </a:moveTo>
                  <a:lnTo>
                    <a:pt x="57057" y="6320"/>
                  </a:lnTo>
                  <a:lnTo>
                    <a:pt x="24273" y="8433"/>
                  </a:lnTo>
                  <a:lnTo>
                    <a:pt x="15054" y="13101"/>
                  </a:lnTo>
                  <a:lnTo>
                    <a:pt x="1692" y="27646"/>
                  </a:lnTo>
                  <a:lnTo>
                    <a:pt x="0" y="35269"/>
                  </a:lnTo>
                  <a:lnTo>
                    <a:pt x="1212" y="42690"/>
                  </a:lnTo>
                  <a:lnTo>
                    <a:pt x="4360" y="49977"/>
                  </a:lnTo>
                  <a:lnTo>
                    <a:pt x="9967" y="53665"/>
                  </a:lnTo>
                  <a:lnTo>
                    <a:pt x="25557" y="54644"/>
                  </a:lnTo>
                  <a:lnTo>
                    <a:pt x="41064" y="48060"/>
                  </a:lnTo>
                  <a:lnTo>
                    <a:pt x="48475" y="43028"/>
                  </a:lnTo>
                  <a:lnTo>
                    <a:pt x="52246" y="36165"/>
                  </a:lnTo>
                  <a:lnTo>
                    <a:pt x="53316" y="19180"/>
                  </a:lnTo>
                  <a:lnTo>
                    <a:pt x="49624" y="12077"/>
                  </a:lnTo>
                  <a:lnTo>
                    <a:pt x="36163" y="1065"/>
                  </a:lnTo>
                  <a:lnTo>
                    <a:pt x="28829" y="0"/>
                  </a:lnTo>
                  <a:lnTo>
                    <a:pt x="21601" y="1630"/>
                  </a:lnTo>
                  <a:lnTo>
                    <a:pt x="14443" y="5056"/>
                  </a:lnTo>
                  <a:lnTo>
                    <a:pt x="12010" y="9680"/>
                  </a:lnTo>
                  <a:lnTo>
                    <a:pt x="12727" y="15102"/>
                  </a:lnTo>
                  <a:lnTo>
                    <a:pt x="15546" y="21057"/>
                  </a:lnTo>
                  <a:lnTo>
                    <a:pt x="20935" y="23857"/>
                  </a:lnTo>
                  <a:lnTo>
                    <a:pt x="36280" y="23848"/>
                  </a:lnTo>
                  <a:lnTo>
                    <a:pt x="40606" y="19868"/>
                  </a:lnTo>
                  <a:lnTo>
                    <a:pt x="42321" y="13706"/>
                  </a:lnTo>
                  <a:lnTo>
                    <a:pt x="42294" y="6088"/>
                  </a:lnTo>
                  <a:lnTo>
                    <a:pt x="38766" y="2179"/>
                  </a:lnTo>
                  <a:lnTo>
                    <a:pt x="32905" y="743"/>
                  </a:lnTo>
                  <a:lnTo>
                    <a:pt x="25488" y="955"/>
                  </a:lnTo>
                  <a:lnTo>
                    <a:pt x="19373" y="4606"/>
                  </a:lnTo>
                  <a:lnTo>
                    <a:pt x="9460" y="18022"/>
                  </a:lnTo>
                  <a:lnTo>
                    <a:pt x="9859" y="24173"/>
                  </a:lnTo>
                  <a:lnTo>
                    <a:pt x="13633" y="29444"/>
                  </a:lnTo>
                  <a:lnTo>
                    <a:pt x="19659" y="34127"/>
                  </a:lnTo>
                  <a:lnTo>
                    <a:pt x="23676" y="34910"/>
                  </a:lnTo>
                  <a:lnTo>
                    <a:pt x="26355" y="33092"/>
                  </a:lnTo>
                  <a:lnTo>
                    <a:pt x="31711" y="224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945377" y="1038980"/>
              <a:ext cx="335084" cy="403805"/>
            </a:xfrm>
            <a:custGeom>
              <a:avLst/>
              <a:gdLst/>
              <a:ahLst/>
              <a:cxnLst/>
              <a:rect l="0" t="0" r="0" b="0"/>
              <a:pathLst>
                <a:path w="335084" h="403805">
                  <a:moveTo>
                    <a:pt x="77338" y="403424"/>
                  </a:moveTo>
                  <a:lnTo>
                    <a:pt x="62683" y="348283"/>
                  </a:lnTo>
                  <a:lnTo>
                    <a:pt x="52589" y="299868"/>
                  </a:lnTo>
                  <a:lnTo>
                    <a:pt x="42188" y="248478"/>
                  </a:lnTo>
                  <a:lnTo>
                    <a:pt x="31698" y="190618"/>
                  </a:lnTo>
                  <a:lnTo>
                    <a:pt x="26771" y="140199"/>
                  </a:lnTo>
                  <a:lnTo>
                    <a:pt x="16700" y="87306"/>
                  </a:lnTo>
                  <a:lnTo>
                    <a:pt x="3445" y="29199"/>
                  </a:lnTo>
                  <a:lnTo>
                    <a:pt x="0" y="17070"/>
                  </a:lnTo>
                  <a:lnTo>
                    <a:pt x="2382" y="8984"/>
                  </a:lnTo>
                  <a:lnTo>
                    <a:pt x="8650" y="3593"/>
                  </a:lnTo>
                  <a:lnTo>
                    <a:pt x="17508" y="0"/>
                  </a:lnTo>
                  <a:lnTo>
                    <a:pt x="25753" y="2283"/>
                  </a:lnTo>
                  <a:lnTo>
                    <a:pt x="41153" y="17299"/>
                  </a:lnTo>
                  <a:lnTo>
                    <a:pt x="68934" y="71132"/>
                  </a:lnTo>
                  <a:lnTo>
                    <a:pt x="96320" y="128905"/>
                  </a:lnTo>
                  <a:lnTo>
                    <a:pt x="127050" y="182223"/>
                  </a:lnTo>
                  <a:lnTo>
                    <a:pt x="159113" y="245487"/>
                  </a:lnTo>
                  <a:lnTo>
                    <a:pt x="185527" y="308666"/>
                  </a:lnTo>
                  <a:lnTo>
                    <a:pt x="226506" y="367375"/>
                  </a:lnTo>
                  <a:lnTo>
                    <a:pt x="256847" y="392873"/>
                  </a:lnTo>
                  <a:lnTo>
                    <a:pt x="277612" y="403804"/>
                  </a:lnTo>
                  <a:lnTo>
                    <a:pt x="285723" y="403677"/>
                  </a:lnTo>
                  <a:lnTo>
                    <a:pt x="292300" y="400083"/>
                  </a:lnTo>
                  <a:lnTo>
                    <a:pt x="316852" y="369099"/>
                  </a:lnTo>
                  <a:lnTo>
                    <a:pt x="324169" y="346444"/>
                  </a:lnTo>
                  <a:lnTo>
                    <a:pt x="328288" y="301143"/>
                  </a:lnTo>
                  <a:lnTo>
                    <a:pt x="332627" y="243267"/>
                  </a:lnTo>
                  <a:lnTo>
                    <a:pt x="335083" y="181665"/>
                  </a:lnTo>
                  <a:lnTo>
                    <a:pt x="328403" y="122078"/>
                  </a:lnTo>
                  <a:lnTo>
                    <a:pt x="319014" y="70498"/>
                  </a:lnTo>
                  <a:lnTo>
                    <a:pt x="308965" y="138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38570" y="1204947"/>
              <a:ext cx="137445" cy="233072"/>
            </a:xfrm>
            <a:custGeom>
              <a:avLst/>
              <a:gdLst/>
              <a:ahLst/>
              <a:cxnLst/>
              <a:rect l="0" t="0" r="0" b="0"/>
              <a:pathLst>
                <a:path w="137445" h="233072">
                  <a:moveTo>
                    <a:pt x="0" y="90058"/>
                  </a:moveTo>
                  <a:lnTo>
                    <a:pt x="16768" y="101236"/>
                  </a:lnTo>
                  <a:lnTo>
                    <a:pt x="49552" y="108188"/>
                  </a:lnTo>
                  <a:lnTo>
                    <a:pt x="83312" y="104658"/>
                  </a:lnTo>
                  <a:lnTo>
                    <a:pt x="101758" y="96157"/>
                  </a:lnTo>
                  <a:lnTo>
                    <a:pt x="117755" y="83410"/>
                  </a:lnTo>
                  <a:lnTo>
                    <a:pt x="132664" y="66046"/>
                  </a:lnTo>
                  <a:lnTo>
                    <a:pt x="136406" y="56502"/>
                  </a:lnTo>
                  <a:lnTo>
                    <a:pt x="137444" y="36540"/>
                  </a:lnTo>
                  <a:lnTo>
                    <a:pt x="130886" y="19089"/>
                  </a:lnTo>
                  <a:lnTo>
                    <a:pt x="125862" y="11160"/>
                  </a:lnTo>
                  <a:lnTo>
                    <a:pt x="117833" y="5873"/>
                  </a:lnTo>
                  <a:lnTo>
                    <a:pt x="96434" y="0"/>
                  </a:lnTo>
                  <a:lnTo>
                    <a:pt x="86516" y="773"/>
                  </a:lnTo>
                  <a:lnTo>
                    <a:pt x="69257" y="7872"/>
                  </a:lnTo>
                  <a:lnTo>
                    <a:pt x="46387" y="25022"/>
                  </a:lnTo>
                  <a:lnTo>
                    <a:pt x="12641" y="85879"/>
                  </a:lnTo>
                  <a:lnTo>
                    <a:pt x="3745" y="125994"/>
                  </a:lnTo>
                  <a:lnTo>
                    <a:pt x="6698" y="161927"/>
                  </a:lnTo>
                  <a:lnTo>
                    <a:pt x="20572" y="194800"/>
                  </a:lnTo>
                  <a:lnTo>
                    <a:pt x="45090" y="221178"/>
                  </a:lnTo>
                  <a:lnTo>
                    <a:pt x="67613" y="230222"/>
                  </a:lnTo>
                  <a:lnTo>
                    <a:pt x="92051" y="233071"/>
                  </a:lnTo>
                  <a:lnTo>
                    <a:pt x="136870" y="226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559669" y="1250628"/>
              <a:ext cx="204721" cy="413821"/>
            </a:xfrm>
            <a:custGeom>
              <a:avLst/>
              <a:gdLst/>
              <a:ahLst/>
              <a:cxnLst/>
              <a:rect l="0" t="0" r="0" b="0"/>
              <a:pathLst>
                <a:path w="204721" h="413821">
                  <a:moveTo>
                    <a:pt x="157927" y="118076"/>
                  </a:moveTo>
                  <a:lnTo>
                    <a:pt x="155587" y="84454"/>
                  </a:lnTo>
                  <a:lnTo>
                    <a:pt x="128618" y="24669"/>
                  </a:lnTo>
                  <a:lnTo>
                    <a:pt x="112145" y="9102"/>
                  </a:lnTo>
                  <a:lnTo>
                    <a:pt x="102839" y="3312"/>
                  </a:lnTo>
                  <a:lnTo>
                    <a:pt x="80021" y="0"/>
                  </a:lnTo>
                  <a:lnTo>
                    <a:pt x="67385" y="754"/>
                  </a:lnTo>
                  <a:lnTo>
                    <a:pt x="47106" y="10951"/>
                  </a:lnTo>
                  <a:lnTo>
                    <a:pt x="38423" y="18583"/>
                  </a:lnTo>
                  <a:lnTo>
                    <a:pt x="28774" y="39542"/>
                  </a:lnTo>
                  <a:lnTo>
                    <a:pt x="25656" y="63285"/>
                  </a:lnTo>
                  <a:lnTo>
                    <a:pt x="28170" y="85536"/>
                  </a:lnTo>
                  <a:lnTo>
                    <a:pt x="41751" y="117793"/>
                  </a:lnTo>
                  <a:lnTo>
                    <a:pt x="48891" y="123737"/>
                  </a:lnTo>
                  <a:lnTo>
                    <a:pt x="57160" y="126529"/>
                  </a:lnTo>
                  <a:lnTo>
                    <a:pt x="66182" y="127221"/>
                  </a:lnTo>
                  <a:lnTo>
                    <a:pt x="82446" y="121751"/>
                  </a:lnTo>
                  <a:lnTo>
                    <a:pt x="111952" y="99175"/>
                  </a:lnTo>
                  <a:lnTo>
                    <a:pt x="127667" y="73481"/>
                  </a:lnTo>
                  <a:lnTo>
                    <a:pt x="130734" y="71969"/>
                  </a:lnTo>
                  <a:lnTo>
                    <a:pt x="132779" y="75639"/>
                  </a:lnTo>
                  <a:lnTo>
                    <a:pt x="147963" y="138859"/>
                  </a:lnTo>
                  <a:lnTo>
                    <a:pt x="161548" y="198091"/>
                  </a:lnTo>
                  <a:lnTo>
                    <a:pt x="178999" y="254392"/>
                  </a:lnTo>
                  <a:lnTo>
                    <a:pt x="196533" y="308686"/>
                  </a:lnTo>
                  <a:lnTo>
                    <a:pt x="204720" y="348728"/>
                  </a:lnTo>
                  <a:lnTo>
                    <a:pt x="202900" y="380466"/>
                  </a:lnTo>
                  <a:lnTo>
                    <a:pt x="197268" y="392438"/>
                  </a:lnTo>
                  <a:lnTo>
                    <a:pt x="178531" y="408861"/>
                  </a:lnTo>
                  <a:lnTo>
                    <a:pt x="154606" y="413820"/>
                  </a:lnTo>
                  <a:lnTo>
                    <a:pt x="95529" y="407472"/>
                  </a:lnTo>
                  <a:lnTo>
                    <a:pt x="33073" y="391568"/>
                  </a:lnTo>
                  <a:lnTo>
                    <a:pt x="0" y="3812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779666" y="1262788"/>
              <a:ext cx="253785" cy="179617"/>
            </a:xfrm>
            <a:custGeom>
              <a:avLst/>
              <a:gdLst/>
              <a:ahLst/>
              <a:cxnLst/>
              <a:rect l="0" t="0" r="0" b="0"/>
              <a:pathLst>
                <a:path w="253785" h="179617">
                  <a:moveTo>
                    <a:pt x="137971" y="74331"/>
                  </a:moveTo>
                  <a:lnTo>
                    <a:pt x="137971" y="51974"/>
                  </a:lnTo>
                  <a:lnTo>
                    <a:pt x="131732" y="34759"/>
                  </a:lnTo>
                  <a:lnTo>
                    <a:pt x="119990" y="19308"/>
                  </a:lnTo>
                  <a:lnTo>
                    <a:pt x="103074" y="4643"/>
                  </a:lnTo>
                  <a:lnTo>
                    <a:pt x="93649" y="966"/>
                  </a:lnTo>
                  <a:lnTo>
                    <a:pt x="73819" y="0"/>
                  </a:lnTo>
                  <a:lnTo>
                    <a:pt x="56427" y="6590"/>
                  </a:lnTo>
                  <a:lnTo>
                    <a:pt x="40898" y="18487"/>
                  </a:lnTo>
                  <a:lnTo>
                    <a:pt x="11865" y="57841"/>
                  </a:lnTo>
                  <a:lnTo>
                    <a:pt x="4767" y="70356"/>
                  </a:lnTo>
                  <a:lnTo>
                    <a:pt x="0" y="96741"/>
                  </a:lnTo>
                  <a:lnTo>
                    <a:pt x="2951" y="122895"/>
                  </a:lnTo>
                  <a:lnTo>
                    <a:pt x="12062" y="146218"/>
                  </a:lnTo>
                  <a:lnTo>
                    <a:pt x="18937" y="151501"/>
                  </a:lnTo>
                  <a:lnTo>
                    <a:pt x="27029" y="152684"/>
                  </a:lnTo>
                  <a:lnTo>
                    <a:pt x="35933" y="151133"/>
                  </a:lnTo>
                  <a:lnTo>
                    <a:pt x="52067" y="140050"/>
                  </a:lnTo>
                  <a:lnTo>
                    <a:pt x="65866" y="123427"/>
                  </a:lnTo>
                  <a:lnTo>
                    <a:pt x="88124" y="73864"/>
                  </a:lnTo>
                  <a:lnTo>
                    <a:pt x="91872" y="70510"/>
                  </a:lnTo>
                  <a:lnTo>
                    <a:pt x="95540" y="71783"/>
                  </a:lnTo>
                  <a:lnTo>
                    <a:pt x="141879" y="129819"/>
                  </a:lnTo>
                  <a:lnTo>
                    <a:pt x="176628" y="165490"/>
                  </a:lnTo>
                  <a:lnTo>
                    <a:pt x="199995" y="173338"/>
                  </a:lnTo>
                  <a:lnTo>
                    <a:pt x="253784" y="1796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058970" y="958093"/>
              <a:ext cx="37653" cy="505369"/>
            </a:xfrm>
            <a:custGeom>
              <a:avLst/>
              <a:gdLst/>
              <a:ahLst/>
              <a:cxnLst/>
              <a:rect l="0" t="0" r="0" b="0"/>
              <a:pathLst>
                <a:path w="37653" h="505369">
                  <a:moveTo>
                    <a:pt x="6066" y="0"/>
                  </a:moveTo>
                  <a:lnTo>
                    <a:pt x="0" y="34791"/>
                  </a:lnTo>
                  <a:lnTo>
                    <a:pt x="3748" y="82578"/>
                  </a:lnTo>
                  <a:lnTo>
                    <a:pt x="6549" y="144050"/>
                  </a:lnTo>
                  <a:lnTo>
                    <a:pt x="13098" y="193460"/>
                  </a:lnTo>
                  <a:lnTo>
                    <a:pt x="15904" y="252077"/>
                  </a:lnTo>
                  <a:lnTo>
                    <a:pt x="16390" y="303977"/>
                  </a:lnTo>
                  <a:lnTo>
                    <a:pt x="19654" y="358739"/>
                  </a:lnTo>
                  <a:lnTo>
                    <a:pt x="25648" y="419862"/>
                  </a:lnTo>
                  <a:lnTo>
                    <a:pt x="35262" y="479636"/>
                  </a:lnTo>
                  <a:lnTo>
                    <a:pt x="37652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875523" y="1168663"/>
              <a:ext cx="326385" cy="21058"/>
            </a:xfrm>
            <a:custGeom>
              <a:avLst/>
              <a:gdLst/>
              <a:ahLst/>
              <a:cxnLst/>
              <a:rect l="0" t="0" r="0" b="0"/>
              <a:pathLst>
                <a:path w="326385" h="21058">
                  <a:moveTo>
                    <a:pt x="326384" y="21057"/>
                  </a:moveTo>
                  <a:lnTo>
                    <a:pt x="267766" y="21057"/>
                  </a:lnTo>
                  <a:lnTo>
                    <a:pt x="205187" y="21057"/>
                  </a:lnTo>
                  <a:lnTo>
                    <a:pt x="153863" y="21057"/>
                  </a:lnTo>
                  <a:lnTo>
                    <a:pt x="101611" y="19887"/>
                  </a:lnTo>
                  <a:lnTo>
                    <a:pt x="51424" y="12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191378" y="1252891"/>
              <a:ext cx="42115" cy="200042"/>
            </a:xfrm>
            <a:custGeom>
              <a:avLst/>
              <a:gdLst/>
              <a:ahLst/>
              <a:cxnLst/>
              <a:rect l="0" t="0" r="0" b="0"/>
              <a:pathLst>
                <a:path w="42115" h="200042">
                  <a:moveTo>
                    <a:pt x="0" y="0"/>
                  </a:moveTo>
                  <a:lnTo>
                    <a:pt x="0" y="54144"/>
                  </a:lnTo>
                  <a:lnTo>
                    <a:pt x="2339" y="81386"/>
                  </a:lnTo>
                  <a:lnTo>
                    <a:pt x="19786" y="133882"/>
                  </a:lnTo>
                  <a:lnTo>
                    <a:pt x="38883" y="190420"/>
                  </a:lnTo>
                  <a:lnTo>
                    <a:pt x="42114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191378" y="112654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265077" y="1221305"/>
              <a:ext cx="136872" cy="211808"/>
            </a:xfrm>
            <a:custGeom>
              <a:avLst/>
              <a:gdLst/>
              <a:ahLst/>
              <a:cxnLst/>
              <a:rect l="0" t="0" r="0" b="0"/>
              <a:pathLst>
                <a:path w="136872" h="211808">
                  <a:moveTo>
                    <a:pt x="0" y="0"/>
                  </a:moveTo>
                  <a:lnTo>
                    <a:pt x="15641" y="27556"/>
                  </a:lnTo>
                  <a:lnTo>
                    <a:pt x="34329" y="83779"/>
                  </a:lnTo>
                  <a:lnTo>
                    <a:pt x="59807" y="147123"/>
                  </a:lnTo>
                  <a:lnTo>
                    <a:pt x="86140" y="208916"/>
                  </a:lnTo>
                  <a:lnTo>
                    <a:pt x="90182" y="211807"/>
                  </a:lnTo>
                  <a:lnTo>
                    <a:pt x="94047" y="209055"/>
                  </a:lnTo>
                  <a:lnTo>
                    <a:pt x="97793" y="202541"/>
                  </a:lnTo>
                  <a:lnTo>
                    <a:pt x="103805" y="151229"/>
                  </a:lnTo>
                  <a:lnTo>
                    <a:pt x="108112" y="94820"/>
                  </a:lnTo>
                  <a:lnTo>
                    <a:pt x="119881" y="38617"/>
                  </a:lnTo>
                  <a:lnTo>
                    <a:pt x="126590" y="23012"/>
                  </a:lnTo>
                  <a:lnTo>
                    <a:pt x="136871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416699" y="1218180"/>
              <a:ext cx="173129" cy="277503"/>
            </a:xfrm>
            <a:custGeom>
              <a:avLst/>
              <a:gdLst/>
              <a:ahLst/>
              <a:cxnLst/>
              <a:rect l="0" t="0" r="0" b="0"/>
              <a:pathLst>
                <a:path w="173129" h="277503">
                  <a:moveTo>
                    <a:pt x="37892" y="97882"/>
                  </a:moveTo>
                  <a:lnTo>
                    <a:pt x="54660" y="109060"/>
                  </a:lnTo>
                  <a:lnTo>
                    <a:pt x="87444" y="116012"/>
                  </a:lnTo>
                  <a:lnTo>
                    <a:pt x="121204" y="112482"/>
                  </a:lnTo>
                  <a:lnTo>
                    <a:pt x="139651" y="103981"/>
                  </a:lnTo>
                  <a:lnTo>
                    <a:pt x="155647" y="91234"/>
                  </a:lnTo>
                  <a:lnTo>
                    <a:pt x="170556" y="73870"/>
                  </a:lnTo>
                  <a:lnTo>
                    <a:pt x="173128" y="64326"/>
                  </a:lnTo>
                  <a:lnTo>
                    <a:pt x="169746" y="44364"/>
                  </a:lnTo>
                  <a:lnTo>
                    <a:pt x="157325" y="26913"/>
                  </a:lnTo>
                  <a:lnTo>
                    <a:pt x="138936" y="12528"/>
                  </a:lnTo>
                  <a:lnTo>
                    <a:pt x="115166" y="2235"/>
                  </a:lnTo>
                  <a:lnTo>
                    <a:pt x="92123" y="0"/>
                  </a:lnTo>
                  <a:lnTo>
                    <a:pt x="71353" y="4076"/>
                  </a:lnTo>
                  <a:lnTo>
                    <a:pt x="54323" y="13686"/>
                  </a:lnTo>
                  <a:lnTo>
                    <a:pt x="10026" y="76288"/>
                  </a:lnTo>
                  <a:lnTo>
                    <a:pt x="0" y="113841"/>
                  </a:lnTo>
                  <a:lnTo>
                    <a:pt x="2618" y="154603"/>
                  </a:lnTo>
                  <a:lnTo>
                    <a:pt x="21218" y="209128"/>
                  </a:lnTo>
                  <a:lnTo>
                    <a:pt x="29701" y="232722"/>
                  </a:lnTo>
                  <a:lnTo>
                    <a:pt x="46730" y="251788"/>
                  </a:lnTo>
                  <a:lnTo>
                    <a:pt x="69896" y="266890"/>
                  </a:lnTo>
                  <a:lnTo>
                    <a:pt x="95790" y="277502"/>
                  </a:lnTo>
                  <a:lnTo>
                    <a:pt x="119776" y="276759"/>
                  </a:lnTo>
                  <a:lnTo>
                    <a:pt x="153705" y="2663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7475233" y="2074114"/>
            <a:ext cx="1884602" cy="520265"/>
            <a:chOff x="7475233" y="2074114"/>
            <a:chExt cx="1884602" cy="520265"/>
          </a:xfrm>
        </p:grpSpPr>
        <p:sp>
          <p:nvSpPr>
            <p:cNvPr id="55" name="Freeform 54"/>
            <p:cNvSpPr/>
            <p:nvPr/>
          </p:nvSpPr>
          <p:spPr>
            <a:xfrm>
              <a:off x="7475233" y="2262805"/>
              <a:ext cx="231628" cy="32408"/>
            </a:xfrm>
            <a:custGeom>
              <a:avLst/>
              <a:gdLst/>
              <a:ahLst/>
              <a:cxnLst/>
              <a:rect l="0" t="0" r="0" b="0"/>
              <a:pathLst>
                <a:path w="231628" h="32408">
                  <a:moveTo>
                    <a:pt x="231627" y="32407"/>
                  </a:moveTo>
                  <a:lnTo>
                    <a:pt x="202319" y="3099"/>
                  </a:lnTo>
                  <a:lnTo>
                    <a:pt x="192201" y="0"/>
                  </a:lnTo>
                  <a:lnTo>
                    <a:pt x="133935" y="313"/>
                  </a:lnTo>
                  <a:lnTo>
                    <a:pt x="71690" y="6310"/>
                  </a:lnTo>
                  <a:lnTo>
                    <a:pt x="12676" y="10686"/>
                  </a:lnTo>
                  <a:lnTo>
                    <a:pt x="0" y="113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485761" y="2358383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31586"/>
                  </a:moveTo>
                  <a:lnTo>
                    <a:pt x="172168" y="20133"/>
                  </a:lnTo>
                  <a:lnTo>
                    <a:pt x="124323" y="13374"/>
                  </a:lnTo>
                  <a:lnTo>
                    <a:pt x="73102" y="11372"/>
                  </a:lnTo>
                  <a:lnTo>
                    <a:pt x="30239" y="76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836741" y="2154913"/>
              <a:ext cx="187373" cy="439466"/>
            </a:xfrm>
            <a:custGeom>
              <a:avLst/>
              <a:gdLst/>
              <a:ahLst/>
              <a:cxnLst/>
              <a:rect l="0" t="0" r="0" b="0"/>
              <a:pathLst>
                <a:path w="187373" h="439466">
                  <a:moveTo>
                    <a:pt x="49104" y="182413"/>
                  </a:moveTo>
                  <a:lnTo>
                    <a:pt x="40770" y="231344"/>
                  </a:lnTo>
                  <a:lnTo>
                    <a:pt x="42345" y="272950"/>
                  </a:lnTo>
                  <a:lnTo>
                    <a:pt x="53358" y="335218"/>
                  </a:lnTo>
                  <a:lnTo>
                    <a:pt x="63362" y="388995"/>
                  </a:lnTo>
                  <a:lnTo>
                    <a:pt x="68147" y="436385"/>
                  </a:lnTo>
                  <a:lnTo>
                    <a:pt x="67648" y="439465"/>
                  </a:lnTo>
                  <a:lnTo>
                    <a:pt x="62527" y="411435"/>
                  </a:lnTo>
                  <a:lnTo>
                    <a:pt x="57084" y="355207"/>
                  </a:lnTo>
                  <a:lnTo>
                    <a:pt x="45091" y="292844"/>
                  </a:lnTo>
                  <a:lnTo>
                    <a:pt x="38351" y="250601"/>
                  </a:lnTo>
                  <a:lnTo>
                    <a:pt x="31457" y="205700"/>
                  </a:lnTo>
                  <a:lnTo>
                    <a:pt x="24493" y="162347"/>
                  </a:lnTo>
                  <a:lnTo>
                    <a:pt x="8406" y="104068"/>
                  </a:lnTo>
                  <a:lnTo>
                    <a:pt x="0" y="55344"/>
                  </a:lnTo>
                  <a:lnTo>
                    <a:pt x="3099" y="16861"/>
                  </a:lnTo>
                  <a:lnTo>
                    <a:pt x="9075" y="8874"/>
                  </a:lnTo>
                  <a:lnTo>
                    <a:pt x="28193" y="0"/>
                  </a:lnTo>
                  <a:lnTo>
                    <a:pt x="52288" y="2295"/>
                  </a:lnTo>
                  <a:lnTo>
                    <a:pt x="77425" y="12283"/>
                  </a:lnTo>
                  <a:lnTo>
                    <a:pt x="138490" y="51648"/>
                  </a:lnTo>
                  <a:lnTo>
                    <a:pt x="168265" y="78937"/>
                  </a:lnTo>
                  <a:lnTo>
                    <a:pt x="186316" y="114839"/>
                  </a:lnTo>
                  <a:lnTo>
                    <a:pt x="187372" y="125665"/>
                  </a:lnTo>
                  <a:lnTo>
                    <a:pt x="182305" y="143934"/>
                  </a:lnTo>
                  <a:lnTo>
                    <a:pt x="160710" y="167372"/>
                  </a:lnTo>
                  <a:lnTo>
                    <a:pt x="111720" y="191885"/>
                  </a:lnTo>
                  <a:lnTo>
                    <a:pt x="59632" y="2034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057380" y="2200455"/>
              <a:ext cx="171820" cy="213607"/>
            </a:xfrm>
            <a:custGeom>
              <a:avLst/>
              <a:gdLst/>
              <a:ahLst/>
              <a:cxnLst/>
              <a:rect l="0" t="0" r="0" b="0"/>
              <a:pathLst>
                <a:path w="171820" h="213607">
                  <a:moveTo>
                    <a:pt x="123262" y="10529"/>
                  </a:moveTo>
                  <a:lnTo>
                    <a:pt x="106495" y="4940"/>
                  </a:lnTo>
                  <a:lnTo>
                    <a:pt x="88904" y="8435"/>
                  </a:lnTo>
                  <a:lnTo>
                    <a:pt x="69388" y="18957"/>
                  </a:lnTo>
                  <a:lnTo>
                    <a:pt x="31382" y="54308"/>
                  </a:lnTo>
                  <a:lnTo>
                    <a:pt x="11420" y="84722"/>
                  </a:lnTo>
                  <a:lnTo>
                    <a:pt x="3365" y="106675"/>
                  </a:lnTo>
                  <a:lnTo>
                    <a:pt x="0" y="144172"/>
                  </a:lnTo>
                  <a:lnTo>
                    <a:pt x="3358" y="167022"/>
                  </a:lnTo>
                  <a:lnTo>
                    <a:pt x="11870" y="185756"/>
                  </a:lnTo>
                  <a:lnTo>
                    <a:pt x="17415" y="194028"/>
                  </a:lnTo>
                  <a:lnTo>
                    <a:pt x="32935" y="206338"/>
                  </a:lnTo>
                  <a:lnTo>
                    <a:pt x="41987" y="211258"/>
                  </a:lnTo>
                  <a:lnTo>
                    <a:pt x="64523" y="213606"/>
                  </a:lnTo>
                  <a:lnTo>
                    <a:pt x="88967" y="209580"/>
                  </a:lnTo>
                  <a:lnTo>
                    <a:pt x="111529" y="199992"/>
                  </a:lnTo>
                  <a:lnTo>
                    <a:pt x="138374" y="175851"/>
                  </a:lnTo>
                  <a:lnTo>
                    <a:pt x="161145" y="146471"/>
                  </a:lnTo>
                  <a:lnTo>
                    <a:pt x="169344" y="122810"/>
                  </a:lnTo>
                  <a:lnTo>
                    <a:pt x="171819" y="95527"/>
                  </a:lnTo>
                  <a:lnTo>
                    <a:pt x="169020" y="63904"/>
                  </a:lnTo>
                  <a:lnTo>
                    <a:pt x="157637" y="39710"/>
                  </a:lnTo>
                  <a:lnTo>
                    <a:pt x="140880" y="22329"/>
                  </a:lnTo>
                  <a:lnTo>
                    <a:pt x="114055" y="7136"/>
                  </a:lnTo>
                  <a:lnTo>
                    <a:pt x="9167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266251" y="2181594"/>
              <a:ext cx="183758" cy="282075"/>
            </a:xfrm>
            <a:custGeom>
              <a:avLst/>
              <a:gdLst/>
              <a:ahLst/>
              <a:cxnLst/>
              <a:rect l="0" t="0" r="0" b="0"/>
              <a:pathLst>
                <a:path w="183758" h="282075">
                  <a:moveTo>
                    <a:pt x="124961" y="8333"/>
                  </a:moveTo>
                  <a:lnTo>
                    <a:pt x="87483" y="0"/>
                  </a:lnTo>
                  <a:lnTo>
                    <a:pt x="52635" y="1575"/>
                  </a:lnTo>
                  <a:lnTo>
                    <a:pt x="30815" y="7669"/>
                  </a:lnTo>
                  <a:lnTo>
                    <a:pt x="9419" y="18176"/>
                  </a:lnTo>
                  <a:lnTo>
                    <a:pt x="3479" y="26594"/>
                  </a:lnTo>
                  <a:lnTo>
                    <a:pt x="0" y="48424"/>
                  </a:lnTo>
                  <a:lnTo>
                    <a:pt x="3049" y="57287"/>
                  </a:lnTo>
                  <a:lnTo>
                    <a:pt x="15796" y="70255"/>
                  </a:lnTo>
                  <a:lnTo>
                    <a:pt x="53745" y="88112"/>
                  </a:lnTo>
                  <a:lnTo>
                    <a:pt x="113142" y="106475"/>
                  </a:lnTo>
                  <a:lnTo>
                    <a:pt x="155122" y="129018"/>
                  </a:lnTo>
                  <a:lnTo>
                    <a:pt x="171902" y="142300"/>
                  </a:lnTo>
                  <a:lnTo>
                    <a:pt x="180919" y="162240"/>
                  </a:lnTo>
                  <a:lnTo>
                    <a:pt x="183757" y="186700"/>
                  </a:lnTo>
                  <a:lnTo>
                    <a:pt x="181118" y="213170"/>
                  </a:lnTo>
                  <a:lnTo>
                    <a:pt x="172926" y="234292"/>
                  </a:lnTo>
                  <a:lnTo>
                    <a:pt x="160317" y="251479"/>
                  </a:lnTo>
                  <a:lnTo>
                    <a:pt x="143014" y="266916"/>
                  </a:lnTo>
                  <a:lnTo>
                    <a:pt x="120507" y="275337"/>
                  </a:lnTo>
                  <a:lnTo>
                    <a:pt x="61791" y="2820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514781" y="2305741"/>
              <a:ext cx="13303" cy="178985"/>
            </a:xfrm>
            <a:custGeom>
              <a:avLst/>
              <a:gdLst/>
              <a:ahLst/>
              <a:cxnLst/>
              <a:rect l="0" t="0" r="0" b="0"/>
              <a:pathLst>
                <a:path w="13303" h="178985">
                  <a:moveTo>
                    <a:pt x="13302" y="0"/>
                  </a:moveTo>
                  <a:lnTo>
                    <a:pt x="2123" y="11178"/>
                  </a:lnTo>
                  <a:lnTo>
                    <a:pt x="0" y="19150"/>
                  </a:lnTo>
                  <a:lnTo>
                    <a:pt x="2177" y="78806"/>
                  </a:lnTo>
                  <a:lnTo>
                    <a:pt x="2655" y="138572"/>
                  </a:lnTo>
                  <a:lnTo>
                    <a:pt x="2773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517554" y="218992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676325" y="2074114"/>
              <a:ext cx="30743" cy="431669"/>
            </a:xfrm>
            <a:custGeom>
              <a:avLst/>
              <a:gdLst/>
              <a:ahLst/>
              <a:cxnLst/>
              <a:rect l="0" t="0" r="0" b="0"/>
              <a:pathLst>
                <a:path w="30743" h="431669">
                  <a:moveTo>
                    <a:pt x="20213" y="0"/>
                  </a:moveTo>
                  <a:lnTo>
                    <a:pt x="8761" y="48930"/>
                  </a:lnTo>
                  <a:lnTo>
                    <a:pt x="2002" y="99895"/>
                  </a:lnTo>
                  <a:lnTo>
                    <a:pt x="0" y="162570"/>
                  </a:lnTo>
                  <a:lnTo>
                    <a:pt x="2526" y="223644"/>
                  </a:lnTo>
                  <a:lnTo>
                    <a:pt x="7564" y="277614"/>
                  </a:lnTo>
                  <a:lnTo>
                    <a:pt x="15296" y="334940"/>
                  </a:lnTo>
                  <a:lnTo>
                    <a:pt x="26166" y="385850"/>
                  </a:lnTo>
                  <a:lnTo>
                    <a:pt x="30742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559669" y="2232041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3833" y="11453"/>
                  </a:lnTo>
                  <a:lnTo>
                    <a:pt x="114443" y="21331"/>
                  </a:lnTo>
                  <a:lnTo>
                    <a:pt x="65884" y="31667"/>
                  </a:lnTo>
                  <a:lnTo>
                    <a:pt x="28099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844067" y="2305741"/>
              <a:ext cx="10400" cy="200042"/>
            </a:xfrm>
            <a:custGeom>
              <a:avLst/>
              <a:gdLst/>
              <a:ahLst/>
              <a:cxnLst/>
              <a:rect l="0" t="0" r="0" b="0"/>
              <a:pathLst>
                <a:path w="10400" h="200042">
                  <a:moveTo>
                    <a:pt x="10399" y="0"/>
                  </a:moveTo>
                  <a:lnTo>
                    <a:pt x="2066" y="48930"/>
                  </a:lnTo>
                  <a:lnTo>
                    <a:pt x="521" y="96776"/>
                  </a:lnTo>
                  <a:lnTo>
                    <a:pt x="0" y="159756"/>
                  </a:lnTo>
                  <a:lnTo>
                    <a:pt x="3048" y="179407"/>
                  </a:lnTo>
                  <a:lnTo>
                    <a:pt x="10399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854466" y="2242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928165" y="2242570"/>
              <a:ext cx="147401" cy="246956"/>
            </a:xfrm>
            <a:custGeom>
              <a:avLst/>
              <a:gdLst/>
              <a:ahLst/>
              <a:cxnLst/>
              <a:rect l="0" t="0" r="0" b="0"/>
              <a:pathLst>
                <a:path w="147401" h="246956">
                  <a:moveTo>
                    <a:pt x="0" y="21056"/>
                  </a:moveTo>
                  <a:lnTo>
                    <a:pt x="14655" y="79673"/>
                  </a:lnTo>
                  <a:lnTo>
                    <a:pt x="34787" y="139390"/>
                  </a:lnTo>
                  <a:lnTo>
                    <a:pt x="58698" y="198986"/>
                  </a:lnTo>
                  <a:lnTo>
                    <a:pt x="71074" y="230144"/>
                  </a:lnTo>
                  <a:lnTo>
                    <a:pt x="82672" y="246955"/>
                  </a:lnTo>
                  <a:lnTo>
                    <a:pt x="87870" y="246525"/>
                  </a:lnTo>
                  <a:lnTo>
                    <a:pt x="92506" y="240389"/>
                  </a:lnTo>
                  <a:lnTo>
                    <a:pt x="108350" y="182925"/>
                  </a:lnTo>
                  <a:lnTo>
                    <a:pt x="119192" y="129979"/>
                  </a:lnTo>
                  <a:lnTo>
                    <a:pt x="126100" y="69261"/>
                  </a:lnTo>
                  <a:lnTo>
                    <a:pt x="137517" y="25379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129507" y="2224766"/>
              <a:ext cx="230328" cy="294099"/>
            </a:xfrm>
            <a:custGeom>
              <a:avLst/>
              <a:gdLst/>
              <a:ahLst/>
              <a:cxnLst/>
              <a:rect l="0" t="0" r="0" b="0"/>
              <a:pathLst>
                <a:path w="230328" h="294099">
                  <a:moveTo>
                    <a:pt x="40814" y="144145"/>
                  </a:moveTo>
                  <a:lnTo>
                    <a:pt x="101924" y="126187"/>
                  </a:lnTo>
                  <a:lnTo>
                    <a:pt x="133791" y="114778"/>
                  </a:lnTo>
                  <a:lnTo>
                    <a:pt x="173478" y="83852"/>
                  </a:lnTo>
                  <a:lnTo>
                    <a:pt x="189436" y="57650"/>
                  </a:lnTo>
                  <a:lnTo>
                    <a:pt x="190198" y="47878"/>
                  </a:lnTo>
                  <a:lnTo>
                    <a:pt x="184806" y="27660"/>
                  </a:lnTo>
                  <a:lnTo>
                    <a:pt x="171491" y="13216"/>
                  </a:lnTo>
                  <a:lnTo>
                    <a:pt x="163027" y="7726"/>
                  </a:lnTo>
                  <a:lnTo>
                    <a:pt x="128758" y="0"/>
                  </a:lnTo>
                  <a:lnTo>
                    <a:pt x="88968" y="3300"/>
                  </a:lnTo>
                  <a:lnTo>
                    <a:pt x="64555" y="14867"/>
                  </a:lnTo>
                  <a:lnTo>
                    <a:pt x="34201" y="41110"/>
                  </a:lnTo>
                  <a:lnTo>
                    <a:pt x="19157" y="62087"/>
                  </a:lnTo>
                  <a:lnTo>
                    <a:pt x="5281" y="100205"/>
                  </a:lnTo>
                  <a:lnTo>
                    <a:pt x="0" y="155006"/>
                  </a:lnTo>
                  <a:lnTo>
                    <a:pt x="1618" y="182898"/>
                  </a:lnTo>
                  <a:lnTo>
                    <a:pt x="15682" y="222568"/>
                  </a:lnTo>
                  <a:lnTo>
                    <a:pt x="37007" y="251350"/>
                  </a:lnTo>
                  <a:lnTo>
                    <a:pt x="59399" y="271340"/>
                  </a:lnTo>
                  <a:lnTo>
                    <a:pt x="103903" y="291147"/>
                  </a:lnTo>
                  <a:lnTo>
                    <a:pt x="130854" y="294098"/>
                  </a:lnTo>
                  <a:lnTo>
                    <a:pt x="187932" y="286459"/>
                  </a:lnTo>
                  <a:lnTo>
                    <a:pt x="230327" y="2810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602043" y="248677"/>
            <a:ext cx="2227188" cy="528998"/>
            <a:chOff x="602043" y="248677"/>
            <a:chExt cx="2227188" cy="528998"/>
          </a:xfrm>
        </p:grpSpPr>
        <p:sp>
          <p:nvSpPr>
            <p:cNvPr id="2" name="Freeform 1"/>
            <p:cNvSpPr/>
            <p:nvPr/>
          </p:nvSpPr>
          <p:spPr>
            <a:xfrm>
              <a:off x="602043" y="278806"/>
              <a:ext cx="446406" cy="498869"/>
            </a:xfrm>
            <a:custGeom>
              <a:avLst/>
              <a:gdLst/>
              <a:ahLst/>
              <a:cxnLst/>
              <a:rect l="0" t="0" r="0" b="0"/>
              <a:pathLst>
                <a:path w="446406" h="498869">
                  <a:moveTo>
                    <a:pt x="366578" y="15991"/>
                  </a:moveTo>
                  <a:lnTo>
                    <a:pt x="332956" y="9926"/>
                  </a:lnTo>
                  <a:lnTo>
                    <a:pt x="281255" y="14447"/>
                  </a:lnTo>
                  <a:lnTo>
                    <a:pt x="220393" y="15686"/>
                  </a:lnTo>
                  <a:lnTo>
                    <a:pt x="160451" y="8696"/>
                  </a:lnTo>
                  <a:lnTo>
                    <a:pt x="103550" y="6101"/>
                  </a:lnTo>
                  <a:lnTo>
                    <a:pt x="47250" y="0"/>
                  </a:lnTo>
                  <a:lnTo>
                    <a:pt x="22274" y="3425"/>
                  </a:lnTo>
                  <a:lnTo>
                    <a:pt x="10700" y="7614"/>
                  </a:lnTo>
                  <a:lnTo>
                    <a:pt x="4154" y="13916"/>
                  </a:lnTo>
                  <a:lnTo>
                    <a:pt x="960" y="21627"/>
                  </a:lnTo>
                  <a:lnTo>
                    <a:pt x="0" y="30277"/>
                  </a:lnTo>
                  <a:lnTo>
                    <a:pt x="18120" y="91110"/>
                  </a:lnTo>
                  <a:lnTo>
                    <a:pt x="36551" y="152832"/>
                  </a:lnTo>
                  <a:lnTo>
                    <a:pt x="50697" y="209311"/>
                  </a:lnTo>
                  <a:lnTo>
                    <a:pt x="64756" y="265268"/>
                  </a:lnTo>
                  <a:lnTo>
                    <a:pt x="70607" y="271083"/>
                  </a:lnTo>
                  <a:lnTo>
                    <a:pt x="78017" y="272620"/>
                  </a:lnTo>
                  <a:lnTo>
                    <a:pt x="86467" y="271305"/>
                  </a:lnTo>
                  <a:lnTo>
                    <a:pt x="102094" y="260486"/>
                  </a:lnTo>
                  <a:lnTo>
                    <a:pt x="152424" y="203562"/>
                  </a:lnTo>
                  <a:lnTo>
                    <a:pt x="169623" y="189823"/>
                  </a:lnTo>
                  <a:lnTo>
                    <a:pt x="214850" y="171471"/>
                  </a:lnTo>
                  <a:lnTo>
                    <a:pt x="255071" y="165785"/>
                  </a:lnTo>
                  <a:lnTo>
                    <a:pt x="309414" y="172269"/>
                  </a:lnTo>
                  <a:lnTo>
                    <a:pt x="332983" y="178255"/>
                  </a:lnTo>
                  <a:lnTo>
                    <a:pt x="387371" y="214871"/>
                  </a:lnTo>
                  <a:lnTo>
                    <a:pt x="407405" y="231894"/>
                  </a:lnTo>
                  <a:lnTo>
                    <a:pt x="430668" y="267786"/>
                  </a:lnTo>
                  <a:lnTo>
                    <a:pt x="444319" y="309226"/>
                  </a:lnTo>
                  <a:lnTo>
                    <a:pt x="446405" y="371918"/>
                  </a:lnTo>
                  <a:lnTo>
                    <a:pt x="440661" y="399959"/>
                  </a:lnTo>
                  <a:lnTo>
                    <a:pt x="423104" y="435476"/>
                  </a:lnTo>
                  <a:lnTo>
                    <a:pt x="395025" y="467057"/>
                  </a:lnTo>
                  <a:lnTo>
                    <a:pt x="370642" y="483967"/>
                  </a:lnTo>
                  <a:lnTo>
                    <a:pt x="325019" y="495462"/>
                  </a:lnTo>
                  <a:lnTo>
                    <a:pt x="274456" y="498868"/>
                  </a:lnTo>
                  <a:lnTo>
                    <a:pt x="222429" y="494288"/>
                  </a:lnTo>
                  <a:lnTo>
                    <a:pt x="175559" y="479933"/>
                  </a:lnTo>
                  <a:lnTo>
                    <a:pt x="112988" y="442074"/>
                  </a:lnTo>
                  <a:lnTo>
                    <a:pt x="92837" y="4266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10431" y="294797"/>
              <a:ext cx="302999" cy="454893"/>
            </a:xfrm>
            <a:custGeom>
              <a:avLst/>
              <a:gdLst/>
              <a:ahLst/>
              <a:cxnLst/>
              <a:rect l="0" t="0" r="0" b="0"/>
              <a:pathLst>
                <a:path w="302999" h="454893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8251" y="127784"/>
                  </a:lnTo>
                  <a:lnTo>
                    <a:pt x="16906" y="182532"/>
                  </a:lnTo>
                  <a:lnTo>
                    <a:pt x="23760" y="240087"/>
                  </a:lnTo>
                  <a:lnTo>
                    <a:pt x="25791" y="294185"/>
                  </a:lnTo>
                  <a:lnTo>
                    <a:pt x="29512" y="344140"/>
                  </a:lnTo>
                  <a:lnTo>
                    <a:pt x="32600" y="372880"/>
                  </a:lnTo>
                  <a:lnTo>
                    <a:pt x="30072" y="397352"/>
                  </a:lnTo>
                  <a:lnTo>
                    <a:pt x="27760" y="400602"/>
                  </a:lnTo>
                  <a:lnTo>
                    <a:pt x="25049" y="398089"/>
                  </a:lnTo>
                  <a:lnTo>
                    <a:pt x="12293" y="366024"/>
                  </a:lnTo>
                  <a:lnTo>
                    <a:pt x="13165" y="330590"/>
                  </a:lnTo>
                  <a:lnTo>
                    <a:pt x="27182" y="274295"/>
                  </a:lnTo>
                  <a:lnTo>
                    <a:pt x="46379" y="231737"/>
                  </a:lnTo>
                  <a:lnTo>
                    <a:pt x="62323" y="216858"/>
                  </a:lnTo>
                  <a:lnTo>
                    <a:pt x="94149" y="201905"/>
                  </a:lnTo>
                  <a:lnTo>
                    <a:pt x="119818" y="196191"/>
                  </a:lnTo>
                  <a:lnTo>
                    <a:pt x="174425" y="202054"/>
                  </a:lnTo>
                  <a:lnTo>
                    <a:pt x="213152" y="214286"/>
                  </a:lnTo>
                  <a:lnTo>
                    <a:pt x="252090" y="239380"/>
                  </a:lnTo>
                  <a:lnTo>
                    <a:pt x="288377" y="282508"/>
                  </a:lnTo>
                  <a:lnTo>
                    <a:pt x="300119" y="304544"/>
                  </a:lnTo>
                  <a:lnTo>
                    <a:pt x="302998" y="332275"/>
                  </a:lnTo>
                  <a:lnTo>
                    <a:pt x="299208" y="361757"/>
                  </a:lnTo>
                  <a:lnTo>
                    <a:pt x="283920" y="396916"/>
                  </a:lnTo>
                  <a:lnTo>
                    <a:pt x="263403" y="422672"/>
                  </a:lnTo>
                  <a:lnTo>
                    <a:pt x="245345" y="437809"/>
                  </a:lnTo>
                  <a:lnTo>
                    <a:pt x="204270" y="453895"/>
                  </a:lnTo>
                  <a:lnTo>
                    <a:pt x="160644" y="454892"/>
                  </a:lnTo>
                  <a:lnTo>
                    <a:pt x="102811" y="444748"/>
                  </a:lnTo>
                  <a:lnTo>
                    <a:pt x="51873" y="434599"/>
                  </a:lnTo>
                  <a:lnTo>
                    <a:pt x="37175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21388" y="452725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97833" y="15641"/>
                  </a:lnTo>
                  <a:lnTo>
                    <a:pt x="51661" y="348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00331" y="564413"/>
              <a:ext cx="157928" cy="14655"/>
            </a:xfrm>
            <a:custGeom>
              <a:avLst/>
              <a:gdLst/>
              <a:ahLst/>
              <a:cxnLst/>
              <a:rect l="0" t="0" r="0" b="0"/>
              <a:pathLst>
                <a:path w="157928" h="14655">
                  <a:moveTo>
                    <a:pt x="157927" y="14654"/>
                  </a:moveTo>
                  <a:lnTo>
                    <a:pt x="102787" y="0"/>
                  </a:lnTo>
                  <a:lnTo>
                    <a:pt x="40927" y="2097"/>
                  </a:lnTo>
                  <a:lnTo>
                    <a:pt x="0" y="4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84601" y="415074"/>
              <a:ext cx="136871" cy="6066"/>
            </a:xfrm>
            <a:custGeom>
              <a:avLst/>
              <a:gdLst/>
              <a:ahLst/>
              <a:cxnLst/>
              <a:rect l="0" t="0" r="0" b="0"/>
              <a:pathLst>
                <a:path w="136871" h="6066">
                  <a:moveTo>
                    <a:pt x="136870" y="6065"/>
                  </a:moveTo>
                  <a:lnTo>
                    <a:pt x="103248" y="0"/>
                  </a:lnTo>
                  <a:lnTo>
                    <a:pt x="51547" y="4521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70374" y="248677"/>
              <a:ext cx="340653" cy="441929"/>
            </a:xfrm>
            <a:custGeom>
              <a:avLst/>
              <a:gdLst/>
              <a:ahLst/>
              <a:cxnLst/>
              <a:rect l="0" t="0" r="0" b="0"/>
              <a:pathLst>
                <a:path w="340653" h="441929">
                  <a:moveTo>
                    <a:pt x="3740" y="67177"/>
                  </a:moveTo>
                  <a:lnTo>
                    <a:pt x="33048" y="28804"/>
                  </a:lnTo>
                  <a:lnTo>
                    <a:pt x="58827" y="13174"/>
                  </a:lnTo>
                  <a:lnTo>
                    <a:pt x="88692" y="1133"/>
                  </a:lnTo>
                  <a:lnTo>
                    <a:pt x="109347" y="0"/>
                  </a:lnTo>
                  <a:lnTo>
                    <a:pt x="151202" y="8804"/>
                  </a:lnTo>
                  <a:lnTo>
                    <a:pt x="177154" y="24015"/>
                  </a:lnTo>
                  <a:lnTo>
                    <a:pt x="221148" y="63884"/>
                  </a:lnTo>
                  <a:lnTo>
                    <a:pt x="236743" y="95967"/>
                  </a:lnTo>
                  <a:lnTo>
                    <a:pt x="248773" y="135109"/>
                  </a:lnTo>
                  <a:lnTo>
                    <a:pt x="248567" y="181932"/>
                  </a:lnTo>
                  <a:lnTo>
                    <a:pt x="236848" y="240580"/>
                  </a:lnTo>
                  <a:lnTo>
                    <a:pt x="213216" y="293412"/>
                  </a:lnTo>
                  <a:lnTo>
                    <a:pt x="180428" y="353891"/>
                  </a:lnTo>
                  <a:lnTo>
                    <a:pt x="147392" y="394087"/>
                  </a:lnTo>
                  <a:lnTo>
                    <a:pt x="92414" y="431773"/>
                  </a:lnTo>
                  <a:lnTo>
                    <a:pt x="52110" y="441928"/>
                  </a:lnTo>
                  <a:lnTo>
                    <a:pt x="27577" y="438064"/>
                  </a:lnTo>
                  <a:lnTo>
                    <a:pt x="16122" y="433758"/>
                  </a:lnTo>
                  <a:lnTo>
                    <a:pt x="8485" y="425038"/>
                  </a:lnTo>
                  <a:lnTo>
                    <a:pt x="0" y="399752"/>
                  </a:lnTo>
                  <a:lnTo>
                    <a:pt x="2467" y="375255"/>
                  </a:lnTo>
                  <a:lnTo>
                    <a:pt x="11363" y="353840"/>
                  </a:lnTo>
                  <a:lnTo>
                    <a:pt x="23115" y="336523"/>
                  </a:lnTo>
                  <a:lnTo>
                    <a:pt x="39257" y="324147"/>
                  </a:lnTo>
                  <a:lnTo>
                    <a:pt x="74315" y="310603"/>
                  </a:lnTo>
                  <a:lnTo>
                    <a:pt x="102957" y="305218"/>
                  </a:lnTo>
                  <a:lnTo>
                    <a:pt x="149940" y="311293"/>
                  </a:lnTo>
                  <a:lnTo>
                    <a:pt x="212029" y="335544"/>
                  </a:lnTo>
                  <a:lnTo>
                    <a:pt x="267195" y="359181"/>
                  </a:lnTo>
                  <a:lnTo>
                    <a:pt x="306018" y="368556"/>
                  </a:lnTo>
                  <a:lnTo>
                    <a:pt x="340652" y="3725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60189" y="332775"/>
              <a:ext cx="369042" cy="308075"/>
            </a:xfrm>
            <a:custGeom>
              <a:avLst/>
              <a:gdLst/>
              <a:ahLst/>
              <a:cxnLst/>
              <a:rect l="0" t="0" r="0" b="0"/>
              <a:pathLst>
                <a:path w="369042" h="308075">
                  <a:moveTo>
                    <a:pt x="161406" y="4136"/>
                  </a:moveTo>
                  <a:lnTo>
                    <a:pt x="117444" y="24380"/>
                  </a:lnTo>
                  <a:lnTo>
                    <a:pt x="55959" y="73100"/>
                  </a:lnTo>
                  <a:lnTo>
                    <a:pt x="41231" y="94058"/>
                  </a:lnTo>
                  <a:lnTo>
                    <a:pt x="11093" y="150899"/>
                  </a:lnTo>
                  <a:lnTo>
                    <a:pt x="1794" y="172309"/>
                  </a:lnTo>
                  <a:lnTo>
                    <a:pt x="0" y="196643"/>
                  </a:lnTo>
                  <a:lnTo>
                    <a:pt x="4272" y="220716"/>
                  </a:lnTo>
                  <a:lnTo>
                    <a:pt x="21002" y="248593"/>
                  </a:lnTo>
                  <a:lnTo>
                    <a:pt x="67571" y="293648"/>
                  </a:lnTo>
                  <a:lnTo>
                    <a:pt x="91236" y="302434"/>
                  </a:lnTo>
                  <a:lnTo>
                    <a:pt x="144556" y="308074"/>
                  </a:lnTo>
                  <a:lnTo>
                    <a:pt x="207384" y="300783"/>
                  </a:lnTo>
                  <a:lnTo>
                    <a:pt x="251719" y="289084"/>
                  </a:lnTo>
                  <a:lnTo>
                    <a:pt x="305501" y="254875"/>
                  </a:lnTo>
                  <a:lnTo>
                    <a:pt x="327224" y="233729"/>
                  </a:lnTo>
                  <a:lnTo>
                    <a:pt x="351438" y="195516"/>
                  </a:lnTo>
                  <a:lnTo>
                    <a:pt x="365371" y="154558"/>
                  </a:lnTo>
                  <a:lnTo>
                    <a:pt x="369041" y="126753"/>
                  </a:lnTo>
                  <a:lnTo>
                    <a:pt x="364432" y="101916"/>
                  </a:lnTo>
                  <a:lnTo>
                    <a:pt x="342410" y="57376"/>
                  </a:lnTo>
                  <a:lnTo>
                    <a:pt x="311224" y="30960"/>
                  </a:lnTo>
                  <a:lnTo>
                    <a:pt x="251528" y="9478"/>
                  </a:lnTo>
                  <a:lnTo>
                    <a:pt x="211246" y="0"/>
                  </a:lnTo>
                  <a:lnTo>
                    <a:pt x="182464" y="41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17769" y="1974164"/>
            <a:ext cx="2182853" cy="609458"/>
            <a:chOff x="817769" y="1974164"/>
            <a:chExt cx="2182853" cy="609458"/>
          </a:xfrm>
        </p:grpSpPr>
        <p:sp>
          <p:nvSpPr>
            <p:cNvPr id="10" name="Freeform 9"/>
            <p:cNvSpPr/>
            <p:nvPr/>
          </p:nvSpPr>
          <p:spPr>
            <a:xfrm>
              <a:off x="817769" y="2113115"/>
              <a:ext cx="361423" cy="470507"/>
            </a:xfrm>
            <a:custGeom>
              <a:avLst/>
              <a:gdLst/>
              <a:ahLst/>
              <a:cxnLst/>
              <a:rect l="0" t="0" r="0" b="0"/>
              <a:pathLst>
                <a:path w="361423" h="470507">
                  <a:moveTo>
                    <a:pt x="66624" y="3112"/>
                  </a:moveTo>
                  <a:lnTo>
                    <a:pt x="47496" y="64223"/>
                  </a:lnTo>
                  <a:lnTo>
                    <a:pt x="23505" y="104871"/>
                  </a:lnTo>
                  <a:lnTo>
                    <a:pt x="16821" y="113065"/>
                  </a:lnTo>
                  <a:lnTo>
                    <a:pt x="11195" y="113849"/>
                  </a:lnTo>
                  <a:lnTo>
                    <a:pt x="6275" y="109692"/>
                  </a:lnTo>
                  <a:lnTo>
                    <a:pt x="1825" y="102242"/>
                  </a:lnTo>
                  <a:lnTo>
                    <a:pt x="0" y="84605"/>
                  </a:lnTo>
                  <a:lnTo>
                    <a:pt x="4258" y="65068"/>
                  </a:lnTo>
                  <a:lnTo>
                    <a:pt x="13950" y="44686"/>
                  </a:lnTo>
                  <a:lnTo>
                    <a:pt x="38149" y="19070"/>
                  </a:lnTo>
                  <a:lnTo>
                    <a:pt x="67546" y="2252"/>
                  </a:lnTo>
                  <a:lnTo>
                    <a:pt x="88091" y="0"/>
                  </a:lnTo>
                  <a:lnTo>
                    <a:pt x="108920" y="4069"/>
                  </a:lnTo>
                  <a:lnTo>
                    <a:pt x="129876" y="13676"/>
                  </a:lnTo>
                  <a:lnTo>
                    <a:pt x="155816" y="37828"/>
                  </a:lnTo>
                  <a:lnTo>
                    <a:pt x="181243" y="96086"/>
                  </a:lnTo>
                  <a:lnTo>
                    <a:pt x="199828" y="150277"/>
                  </a:lnTo>
                  <a:lnTo>
                    <a:pt x="210873" y="198818"/>
                  </a:lnTo>
                  <a:lnTo>
                    <a:pt x="213090" y="250222"/>
                  </a:lnTo>
                  <a:lnTo>
                    <a:pt x="208250" y="313707"/>
                  </a:lnTo>
                  <a:lnTo>
                    <a:pt x="189549" y="377157"/>
                  </a:lnTo>
                  <a:lnTo>
                    <a:pt x="170897" y="416537"/>
                  </a:lnTo>
                  <a:lnTo>
                    <a:pt x="138044" y="456394"/>
                  </a:lnTo>
                  <a:lnTo>
                    <a:pt x="112014" y="467783"/>
                  </a:lnTo>
                  <a:lnTo>
                    <a:pt x="82118" y="470506"/>
                  </a:lnTo>
                  <a:lnTo>
                    <a:pt x="53233" y="463917"/>
                  </a:lnTo>
                  <a:lnTo>
                    <a:pt x="42489" y="456545"/>
                  </a:lnTo>
                  <a:lnTo>
                    <a:pt x="27432" y="435875"/>
                  </a:lnTo>
                  <a:lnTo>
                    <a:pt x="17967" y="397930"/>
                  </a:lnTo>
                  <a:lnTo>
                    <a:pt x="20752" y="357052"/>
                  </a:lnTo>
                  <a:lnTo>
                    <a:pt x="29079" y="335504"/>
                  </a:lnTo>
                  <a:lnTo>
                    <a:pt x="53489" y="302607"/>
                  </a:lnTo>
                  <a:lnTo>
                    <a:pt x="85089" y="286304"/>
                  </a:lnTo>
                  <a:lnTo>
                    <a:pt x="110706" y="284173"/>
                  </a:lnTo>
                  <a:lnTo>
                    <a:pt x="154555" y="292670"/>
                  </a:lnTo>
                  <a:lnTo>
                    <a:pt x="204592" y="310006"/>
                  </a:lnTo>
                  <a:lnTo>
                    <a:pt x="253343" y="326841"/>
                  </a:lnTo>
                  <a:lnTo>
                    <a:pt x="306148" y="348599"/>
                  </a:lnTo>
                  <a:lnTo>
                    <a:pt x="361422" y="361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221305" y="2122770"/>
              <a:ext cx="241452" cy="425127"/>
            </a:xfrm>
            <a:custGeom>
              <a:avLst/>
              <a:gdLst/>
              <a:ahLst/>
              <a:cxnLst/>
              <a:rect l="0" t="0" r="0" b="0"/>
              <a:pathLst>
                <a:path w="241452" h="425127">
                  <a:moveTo>
                    <a:pt x="0" y="35572"/>
                  </a:moveTo>
                  <a:lnTo>
                    <a:pt x="37478" y="27238"/>
                  </a:lnTo>
                  <a:lnTo>
                    <a:pt x="96486" y="18096"/>
                  </a:lnTo>
                  <a:lnTo>
                    <a:pt x="156536" y="12103"/>
                  </a:lnTo>
                  <a:lnTo>
                    <a:pt x="213805" y="0"/>
                  </a:lnTo>
                  <a:lnTo>
                    <a:pt x="224425" y="1329"/>
                  </a:lnTo>
                  <a:lnTo>
                    <a:pt x="232675" y="5724"/>
                  </a:lnTo>
                  <a:lnTo>
                    <a:pt x="239345" y="12164"/>
                  </a:lnTo>
                  <a:lnTo>
                    <a:pt x="241451" y="18796"/>
                  </a:lnTo>
                  <a:lnTo>
                    <a:pt x="240516" y="25558"/>
                  </a:lnTo>
                  <a:lnTo>
                    <a:pt x="224392" y="77017"/>
                  </a:lnTo>
                  <a:lnTo>
                    <a:pt x="207032" y="139151"/>
                  </a:lnTo>
                  <a:lnTo>
                    <a:pt x="186390" y="201608"/>
                  </a:lnTo>
                  <a:lnTo>
                    <a:pt x="166410" y="256842"/>
                  </a:lnTo>
                  <a:lnTo>
                    <a:pt x="143962" y="316842"/>
                  </a:lnTo>
                  <a:lnTo>
                    <a:pt x="127050" y="377567"/>
                  </a:lnTo>
                  <a:lnTo>
                    <a:pt x="116023" y="406745"/>
                  </a:lnTo>
                  <a:lnTo>
                    <a:pt x="105285" y="4251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84559" y="2274155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4175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16145" y="235838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14654"/>
                  </a:lnTo>
                  <a:lnTo>
                    <a:pt x="2697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53057" y="2189927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25764" y="3120"/>
                  </a:lnTo>
                  <a:lnTo>
                    <a:pt x="65217" y="9553"/>
                  </a:lnTo>
                  <a:lnTo>
                    <a:pt x="19598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45724" y="1974164"/>
              <a:ext cx="212702" cy="489505"/>
            </a:xfrm>
            <a:custGeom>
              <a:avLst/>
              <a:gdLst/>
              <a:ahLst/>
              <a:cxnLst/>
              <a:rect l="0" t="0" r="0" b="0"/>
              <a:pathLst>
                <a:path w="212702" h="489505">
                  <a:moveTo>
                    <a:pt x="191643" y="152592"/>
                  </a:moveTo>
                  <a:lnTo>
                    <a:pt x="199977" y="115114"/>
                  </a:lnTo>
                  <a:lnTo>
                    <a:pt x="198402" y="77147"/>
                  </a:lnTo>
                  <a:lnTo>
                    <a:pt x="192308" y="52380"/>
                  </a:lnTo>
                  <a:lnTo>
                    <a:pt x="181800" y="33574"/>
                  </a:lnTo>
                  <a:lnTo>
                    <a:pt x="157141" y="9833"/>
                  </a:lnTo>
                  <a:lnTo>
                    <a:pt x="131466" y="1406"/>
                  </a:lnTo>
                  <a:lnTo>
                    <a:pt x="101727" y="0"/>
                  </a:lnTo>
                  <a:lnTo>
                    <a:pt x="61016" y="12363"/>
                  </a:lnTo>
                  <a:lnTo>
                    <a:pt x="41560" y="24368"/>
                  </a:lnTo>
                  <a:lnTo>
                    <a:pt x="17453" y="55458"/>
                  </a:lnTo>
                  <a:lnTo>
                    <a:pt x="1081" y="88717"/>
                  </a:lnTo>
                  <a:lnTo>
                    <a:pt x="0" y="131976"/>
                  </a:lnTo>
                  <a:lnTo>
                    <a:pt x="11285" y="182185"/>
                  </a:lnTo>
                  <a:lnTo>
                    <a:pt x="29539" y="214003"/>
                  </a:lnTo>
                  <a:lnTo>
                    <a:pt x="47068" y="230968"/>
                  </a:lnTo>
                  <a:lnTo>
                    <a:pt x="72795" y="240069"/>
                  </a:lnTo>
                  <a:lnTo>
                    <a:pt x="117045" y="242072"/>
                  </a:lnTo>
                  <a:lnTo>
                    <a:pt x="143281" y="236815"/>
                  </a:lnTo>
                  <a:lnTo>
                    <a:pt x="162740" y="226679"/>
                  </a:lnTo>
                  <a:lnTo>
                    <a:pt x="176068" y="211256"/>
                  </a:lnTo>
                  <a:lnTo>
                    <a:pt x="201729" y="152196"/>
                  </a:lnTo>
                  <a:lnTo>
                    <a:pt x="206654" y="138378"/>
                  </a:lnTo>
                  <a:lnTo>
                    <a:pt x="202993" y="172384"/>
                  </a:lnTo>
                  <a:lnTo>
                    <a:pt x="202334" y="225088"/>
                  </a:lnTo>
                  <a:lnTo>
                    <a:pt x="202204" y="287492"/>
                  </a:lnTo>
                  <a:lnTo>
                    <a:pt x="202178" y="350815"/>
                  </a:lnTo>
                  <a:lnTo>
                    <a:pt x="203343" y="411242"/>
                  </a:lnTo>
                  <a:lnTo>
                    <a:pt x="210506" y="462000"/>
                  </a:lnTo>
                  <a:lnTo>
                    <a:pt x="212701" y="4895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11262" y="2221513"/>
              <a:ext cx="289360" cy="194729"/>
            </a:xfrm>
            <a:custGeom>
              <a:avLst/>
              <a:gdLst/>
              <a:ahLst/>
              <a:cxnLst/>
              <a:rect l="0" t="0" r="0" b="0"/>
              <a:pathLst>
                <a:path w="289360" h="194729">
                  <a:moveTo>
                    <a:pt x="15618" y="31585"/>
                  </a:moveTo>
                  <a:lnTo>
                    <a:pt x="0" y="95013"/>
                  </a:lnTo>
                  <a:lnTo>
                    <a:pt x="9778" y="147432"/>
                  </a:lnTo>
                  <a:lnTo>
                    <a:pt x="19477" y="178994"/>
                  </a:lnTo>
                  <a:lnTo>
                    <a:pt x="26380" y="186010"/>
                  </a:lnTo>
                  <a:lnTo>
                    <a:pt x="46528" y="193805"/>
                  </a:lnTo>
                  <a:lnTo>
                    <a:pt x="56112" y="193544"/>
                  </a:lnTo>
                  <a:lnTo>
                    <a:pt x="73000" y="187015"/>
                  </a:lnTo>
                  <a:lnTo>
                    <a:pt x="85185" y="173195"/>
                  </a:lnTo>
                  <a:lnTo>
                    <a:pt x="102540" y="135726"/>
                  </a:lnTo>
                  <a:lnTo>
                    <a:pt x="106321" y="132598"/>
                  </a:lnTo>
                  <a:lnTo>
                    <a:pt x="110012" y="134022"/>
                  </a:lnTo>
                  <a:lnTo>
                    <a:pt x="149575" y="184989"/>
                  </a:lnTo>
                  <a:lnTo>
                    <a:pt x="172641" y="193351"/>
                  </a:lnTo>
                  <a:lnTo>
                    <a:pt x="200050" y="194728"/>
                  </a:lnTo>
                  <a:lnTo>
                    <a:pt x="223930" y="187541"/>
                  </a:lnTo>
                  <a:lnTo>
                    <a:pt x="251516" y="170341"/>
                  </a:lnTo>
                  <a:lnTo>
                    <a:pt x="263961" y="154086"/>
                  </a:lnTo>
                  <a:lnTo>
                    <a:pt x="281483" y="115054"/>
                  </a:lnTo>
                  <a:lnTo>
                    <a:pt x="287804" y="57908"/>
                  </a:lnTo>
                  <a:lnTo>
                    <a:pt x="2893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979150" y="3716559"/>
            <a:ext cx="705410" cy="800167"/>
            <a:chOff x="979150" y="3716559"/>
            <a:chExt cx="705410" cy="800167"/>
          </a:xfrm>
        </p:grpSpPr>
        <p:sp>
          <p:nvSpPr>
            <p:cNvPr id="18" name="Freeform 17"/>
            <p:cNvSpPr/>
            <p:nvPr/>
          </p:nvSpPr>
          <p:spPr>
            <a:xfrm>
              <a:off x="1094963" y="3748145"/>
              <a:ext cx="94758" cy="157928"/>
            </a:xfrm>
            <a:custGeom>
              <a:avLst/>
              <a:gdLst/>
              <a:ahLst/>
              <a:cxnLst/>
              <a:rect l="0" t="0" r="0" b="0"/>
              <a:pathLst>
                <a:path w="94758" h="157928">
                  <a:moveTo>
                    <a:pt x="0" y="0"/>
                  </a:moveTo>
                  <a:lnTo>
                    <a:pt x="9576" y="24046"/>
                  </a:lnTo>
                  <a:lnTo>
                    <a:pt x="54309" y="86287"/>
                  </a:lnTo>
                  <a:lnTo>
                    <a:pt x="81790" y="134022"/>
                  </a:lnTo>
                  <a:lnTo>
                    <a:pt x="94757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05492" y="3716559"/>
              <a:ext cx="189514" cy="442198"/>
            </a:xfrm>
            <a:custGeom>
              <a:avLst/>
              <a:gdLst/>
              <a:ahLst/>
              <a:cxnLst/>
              <a:rect l="0" t="0" r="0" b="0"/>
              <a:pathLst>
                <a:path w="189514" h="442198">
                  <a:moveTo>
                    <a:pt x="189513" y="0"/>
                  </a:moveTo>
                  <a:lnTo>
                    <a:pt x="162002" y="53875"/>
                  </a:lnTo>
                  <a:lnTo>
                    <a:pt x="139260" y="117092"/>
                  </a:lnTo>
                  <a:lnTo>
                    <a:pt x="114899" y="172521"/>
                  </a:lnTo>
                  <a:lnTo>
                    <a:pt x="94485" y="222303"/>
                  </a:lnTo>
                  <a:lnTo>
                    <a:pt x="73619" y="270979"/>
                  </a:lnTo>
                  <a:lnTo>
                    <a:pt x="52618" y="318156"/>
                  </a:lnTo>
                  <a:lnTo>
                    <a:pt x="30151" y="375321"/>
                  </a:lnTo>
                  <a:lnTo>
                    <a:pt x="10802" y="42494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979150" y="4011357"/>
              <a:ext cx="452726" cy="63172"/>
            </a:xfrm>
            <a:custGeom>
              <a:avLst/>
              <a:gdLst/>
              <a:ahLst/>
              <a:cxnLst/>
              <a:rect l="0" t="0" r="0" b="0"/>
              <a:pathLst>
                <a:path w="452726" h="63172">
                  <a:moveTo>
                    <a:pt x="452725" y="0"/>
                  </a:moveTo>
                  <a:lnTo>
                    <a:pt x="403794" y="0"/>
                  </a:lnTo>
                  <a:lnTo>
                    <a:pt x="344664" y="0"/>
                  </a:lnTo>
                  <a:lnTo>
                    <a:pt x="287924" y="7236"/>
                  </a:lnTo>
                  <a:lnTo>
                    <a:pt x="234775" y="12998"/>
                  </a:lnTo>
                  <a:lnTo>
                    <a:pt x="184545" y="19465"/>
                  </a:lnTo>
                  <a:lnTo>
                    <a:pt x="122328" y="29148"/>
                  </a:lnTo>
                  <a:lnTo>
                    <a:pt x="63764" y="42326"/>
                  </a:lnTo>
                  <a:lnTo>
                    <a:pt x="27472" y="5270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305533" y="4211399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21057" y="0"/>
                  </a:moveTo>
                  <a:lnTo>
                    <a:pt x="4269" y="55044"/>
                  </a:lnTo>
                  <a:lnTo>
                    <a:pt x="843" y="112692"/>
                  </a:lnTo>
                  <a:lnTo>
                    <a:pt x="250" y="164411"/>
                  </a:lnTo>
                  <a:lnTo>
                    <a:pt x="50" y="223808"/>
                  </a:lnTo>
                  <a:lnTo>
                    <a:pt x="7" y="285333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95270" y="4200870"/>
              <a:ext cx="220793" cy="229120"/>
            </a:xfrm>
            <a:custGeom>
              <a:avLst/>
              <a:gdLst/>
              <a:ahLst/>
              <a:cxnLst/>
              <a:rect l="0" t="0" r="0" b="0"/>
              <a:pathLst>
                <a:path w="220793" h="229120">
                  <a:moveTo>
                    <a:pt x="220792" y="168456"/>
                  </a:moveTo>
                  <a:lnTo>
                    <a:pt x="166917" y="186414"/>
                  </a:lnTo>
                  <a:lnTo>
                    <a:pt x="109755" y="209194"/>
                  </a:lnTo>
                  <a:lnTo>
                    <a:pt x="62638" y="225983"/>
                  </a:lnTo>
                  <a:lnTo>
                    <a:pt x="36637" y="229119"/>
                  </a:lnTo>
                  <a:lnTo>
                    <a:pt x="15723" y="224273"/>
                  </a:lnTo>
                  <a:lnTo>
                    <a:pt x="6870" y="219705"/>
                  </a:lnTo>
                  <a:lnTo>
                    <a:pt x="2138" y="211981"/>
                  </a:lnTo>
                  <a:lnTo>
                    <a:pt x="0" y="190920"/>
                  </a:lnTo>
                  <a:lnTo>
                    <a:pt x="6069" y="172201"/>
                  </a:lnTo>
                  <a:lnTo>
                    <a:pt x="30914" y="115218"/>
                  </a:lnTo>
                  <a:lnTo>
                    <a:pt x="52304" y="52590"/>
                  </a:lnTo>
                  <a:lnTo>
                    <a:pt x="6286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526632" y="3990300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8996" y="8333"/>
                  </a:lnTo>
                  <a:lnTo>
                    <a:pt x="58031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579274" y="4095585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0240" y="16789"/>
                  </a:lnTo>
                  <a:lnTo>
                    <a:pt x="16966" y="20962"/>
                  </a:lnTo>
                  <a:lnTo>
                    <a:pt x="11311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958093" y="4295626"/>
            <a:ext cx="73700" cy="21059"/>
          </a:xfrm>
          <a:custGeom>
            <a:avLst/>
            <a:gdLst/>
            <a:ahLst/>
            <a:cxnLst/>
            <a:rect l="0" t="0" r="0" b="0"/>
            <a:pathLst>
              <a:path w="73700" h="21059">
                <a:moveTo>
                  <a:pt x="73699" y="0"/>
                </a:moveTo>
                <a:lnTo>
                  <a:pt x="15946" y="18212"/>
                </a:lnTo>
                <a:lnTo>
                  <a:pt x="0" y="2105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1916186" y="3850131"/>
            <a:ext cx="779110" cy="371797"/>
            <a:chOff x="1916186" y="3850131"/>
            <a:chExt cx="779110" cy="371797"/>
          </a:xfrm>
        </p:grpSpPr>
        <p:sp>
          <p:nvSpPr>
            <p:cNvPr id="27" name="Freeform 26"/>
            <p:cNvSpPr/>
            <p:nvPr/>
          </p:nvSpPr>
          <p:spPr>
            <a:xfrm>
              <a:off x="1916186" y="3990300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1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68870" y="3863958"/>
              <a:ext cx="52644" cy="357970"/>
            </a:xfrm>
            <a:custGeom>
              <a:avLst/>
              <a:gdLst/>
              <a:ahLst/>
              <a:cxnLst/>
              <a:rect l="0" t="0" r="0" b="0"/>
              <a:pathLst>
                <a:path w="52644" h="357970">
                  <a:moveTo>
                    <a:pt x="0" y="0"/>
                  </a:moveTo>
                  <a:lnTo>
                    <a:pt x="5589" y="58617"/>
                  </a:lnTo>
                  <a:lnTo>
                    <a:pt x="17958" y="112791"/>
                  </a:lnTo>
                  <a:lnTo>
                    <a:pt x="31667" y="171672"/>
                  </a:lnTo>
                  <a:lnTo>
                    <a:pt x="39019" y="222051"/>
                  </a:lnTo>
                  <a:lnTo>
                    <a:pt x="41197" y="270904"/>
                  </a:lnTo>
                  <a:lnTo>
                    <a:pt x="49229" y="332812"/>
                  </a:lnTo>
                  <a:lnTo>
                    <a:pt x="52643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37326" y="3850131"/>
              <a:ext cx="357970" cy="352942"/>
            </a:xfrm>
            <a:custGeom>
              <a:avLst/>
              <a:gdLst/>
              <a:ahLst/>
              <a:cxnLst/>
              <a:rect l="0" t="0" r="0" b="0"/>
              <a:pathLst>
                <a:path w="357970" h="352942">
                  <a:moveTo>
                    <a:pt x="0" y="87527"/>
                  </a:moveTo>
                  <a:lnTo>
                    <a:pt x="9575" y="56244"/>
                  </a:lnTo>
                  <a:lnTo>
                    <a:pt x="39403" y="17839"/>
                  </a:lnTo>
                  <a:lnTo>
                    <a:pt x="65487" y="2018"/>
                  </a:lnTo>
                  <a:lnTo>
                    <a:pt x="88377" y="0"/>
                  </a:lnTo>
                  <a:lnTo>
                    <a:pt x="111808" y="4172"/>
                  </a:lnTo>
                  <a:lnTo>
                    <a:pt x="130021" y="13825"/>
                  </a:lnTo>
                  <a:lnTo>
                    <a:pt x="160777" y="47492"/>
                  </a:lnTo>
                  <a:lnTo>
                    <a:pt x="181129" y="79954"/>
                  </a:lnTo>
                  <a:lnTo>
                    <a:pt x="199079" y="142140"/>
                  </a:lnTo>
                  <a:lnTo>
                    <a:pt x="207165" y="193396"/>
                  </a:lnTo>
                  <a:lnTo>
                    <a:pt x="206441" y="239388"/>
                  </a:lnTo>
                  <a:lnTo>
                    <a:pt x="195717" y="291959"/>
                  </a:lnTo>
                  <a:lnTo>
                    <a:pt x="180173" y="327864"/>
                  </a:lnTo>
                  <a:lnTo>
                    <a:pt x="164305" y="343692"/>
                  </a:lnTo>
                  <a:lnTo>
                    <a:pt x="155160" y="349551"/>
                  </a:lnTo>
                  <a:lnTo>
                    <a:pt x="132521" y="352941"/>
                  </a:lnTo>
                  <a:lnTo>
                    <a:pt x="109201" y="349378"/>
                  </a:lnTo>
                  <a:lnTo>
                    <a:pt x="91038" y="339996"/>
                  </a:lnTo>
                  <a:lnTo>
                    <a:pt x="78286" y="324907"/>
                  </a:lnTo>
                  <a:lnTo>
                    <a:pt x="73247" y="315970"/>
                  </a:lnTo>
                  <a:lnTo>
                    <a:pt x="70769" y="296682"/>
                  </a:lnTo>
                  <a:lnTo>
                    <a:pt x="74737" y="277581"/>
                  </a:lnTo>
                  <a:lnTo>
                    <a:pt x="84299" y="261292"/>
                  </a:lnTo>
                  <a:lnTo>
                    <a:pt x="99467" y="249374"/>
                  </a:lnTo>
                  <a:lnTo>
                    <a:pt x="149189" y="222357"/>
                  </a:lnTo>
                  <a:lnTo>
                    <a:pt x="201088" y="212426"/>
                  </a:lnTo>
                  <a:lnTo>
                    <a:pt x="229752" y="208548"/>
                  </a:lnTo>
                  <a:lnTo>
                    <a:pt x="289575" y="215591"/>
                  </a:lnTo>
                  <a:lnTo>
                    <a:pt x="324836" y="221788"/>
                  </a:lnTo>
                  <a:lnTo>
                    <a:pt x="357969" y="2243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359005" y="42113"/>
            <a:ext cx="2868395" cy="600126"/>
            <a:chOff x="5359005" y="42113"/>
            <a:chExt cx="2868395" cy="600126"/>
          </a:xfrm>
        </p:grpSpPr>
        <p:sp>
          <p:nvSpPr>
            <p:cNvPr id="31" name="Freeform 30"/>
            <p:cNvSpPr/>
            <p:nvPr/>
          </p:nvSpPr>
          <p:spPr>
            <a:xfrm>
              <a:off x="5359005" y="147399"/>
              <a:ext cx="42115" cy="463254"/>
            </a:xfrm>
            <a:custGeom>
              <a:avLst/>
              <a:gdLst/>
              <a:ahLst/>
              <a:cxnLst/>
              <a:rect l="0" t="0" r="0" b="0"/>
              <a:pathLst>
                <a:path w="42115" h="463254">
                  <a:moveTo>
                    <a:pt x="42114" y="0"/>
                  </a:moveTo>
                  <a:lnTo>
                    <a:pt x="33780" y="37477"/>
                  </a:lnTo>
                  <a:lnTo>
                    <a:pt x="32019" y="94490"/>
                  </a:lnTo>
                  <a:lnTo>
                    <a:pt x="31714" y="144850"/>
                  </a:lnTo>
                  <a:lnTo>
                    <a:pt x="31624" y="202405"/>
                  </a:lnTo>
                  <a:lnTo>
                    <a:pt x="31596" y="263913"/>
                  </a:lnTo>
                  <a:lnTo>
                    <a:pt x="26000" y="321001"/>
                  </a:lnTo>
                  <a:lnTo>
                    <a:pt x="16932" y="369372"/>
                  </a:lnTo>
                  <a:lnTo>
                    <a:pt x="10623" y="431364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74818" y="147399"/>
              <a:ext cx="213635" cy="452664"/>
            </a:xfrm>
            <a:custGeom>
              <a:avLst/>
              <a:gdLst/>
              <a:ahLst/>
              <a:cxnLst/>
              <a:rect l="0" t="0" r="0" b="0"/>
              <a:pathLst>
                <a:path w="213635" h="452664">
                  <a:moveTo>
                    <a:pt x="168456" y="0"/>
                  </a:moveTo>
                  <a:lnTo>
                    <a:pt x="151689" y="5589"/>
                  </a:lnTo>
                  <a:lnTo>
                    <a:pt x="137218" y="17691"/>
                  </a:lnTo>
                  <a:lnTo>
                    <a:pt x="108864" y="54057"/>
                  </a:lnTo>
                  <a:lnTo>
                    <a:pt x="87968" y="104611"/>
                  </a:lnTo>
                  <a:lnTo>
                    <a:pt x="69219" y="152788"/>
                  </a:lnTo>
                  <a:lnTo>
                    <a:pt x="50016" y="204108"/>
                  </a:lnTo>
                  <a:lnTo>
                    <a:pt x="36397" y="255188"/>
                  </a:lnTo>
                  <a:lnTo>
                    <a:pt x="24434" y="318082"/>
                  </a:lnTo>
                  <a:lnTo>
                    <a:pt x="21724" y="380895"/>
                  </a:lnTo>
                  <a:lnTo>
                    <a:pt x="26844" y="418574"/>
                  </a:lnTo>
                  <a:lnTo>
                    <a:pt x="38837" y="437937"/>
                  </a:lnTo>
                  <a:lnTo>
                    <a:pt x="46948" y="446376"/>
                  </a:lnTo>
                  <a:lnTo>
                    <a:pt x="55866" y="450832"/>
                  </a:lnTo>
                  <a:lnTo>
                    <a:pt x="75132" y="452663"/>
                  </a:lnTo>
                  <a:lnTo>
                    <a:pt x="105710" y="447117"/>
                  </a:lnTo>
                  <a:lnTo>
                    <a:pt x="136997" y="432476"/>
                  </a:lnTo>
                  <a:lnTo>
                    <a:pt x="162904" y="407731"/>
                  </a:lnTo>
                  <a:lnTo>
                    <a:pt x="196654" y="357589"/>
                  </a:lnTo>
                  <a:lnTo>
                    <a:pt x="213411" y="315780"/>
                  </a:lnTo>
                  <a:lnTo>
                    <a:pt x="213634" y="305276"/>
                  </a:lnTo>
                  <a:lnTo>
                    <a:pt x="207642" y="284247"/>
                  </a:lnTo>
                  <a:lnTo>
                    <a:pt x="194061" y="269441"/>
                  </a:lnTo>
                  <a:lnTo>
                    <a:pt x="185526" y="263855"/>
                  </a:lnTo>
                  <a:lnTo>
                    <a:pt x="145568" y="255994"/>
                  </a:lnTo>
                  <a:lnTo>
                    <a:pt x="107862" y="259253"/>
                  </a:lnTo>
                  <a:lnTo>
                    <a:pt x="44649" y="285596"/>
                  </a:lnTo>
                  <a:lnTo>
                    <a:pt x="0" y="315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74901" y="26321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1192" y="0"/>
                  </a:lnTo>
                  <a:lnTo>
                    <a:pt x="55890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95958" y="357968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10529"/>
                  </a:moveTo>
                  <a:lnTo>
                    <a:pt x="124840" y="10529"/>
                  </a:lnTo>
                  <a:lnTo>
                    <a:pt x="69894" y="4940"/>
                  </a:lnTo>
                  <a:lnTo>
                    <a:pt x="12439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98938" y="223252"/>
              <a:ext cx="344545" cy="342275"/>
            </a:xfrm>
            <a:custGeom>
              <a:avLst/>
              <a:gdLst/>
              <a:ahLst/>
              <a:cxnLst/>
              <a:rect l="0" t="0" r="0" b="0"/>
              <a:pathLst>
                <a:path w="344545" h="342275">
                  <a:moveTo>
                    <a:pt x="281373" y="39960"/>
                  </a:moveTo>
                  <a:lnTo>
                    <a:pt x="270195" y="28782"/>
                  </a:lnTo>
                  <a:lnTo>
                    <a:pt x="208156" y="5116"/>
                  </a:lnTo>
                  <a:lnTo>
                    <a:pt x="165052" y="0"/>
                  </a:lnTo>
                  <a:lnTo>
                    <a:pt x="120825" y="9663"/>
                  </a:lnTo>
                  <a:lnTo>
                    <a:pt x="61316" y="40592"/>
                  </a:lnTo>
                  <a:lnTo>
                    <a:pt x="40850" y="55449"/>
                  </a:lnTo>
                  <a:lnTo>
                    <a:pt x="23955" y="73750"/>
                  </a:lnTo>
                  <a:lnTo>
                    <a:pt x="6879" y="109373"/>
                  </a:lnTo>
                  <a:lnTo>
                    <a:pt x="0" y="155153"/>
                  </a:lnTo>
                  <a:lnTo>
                    <a:pt x="3550" y="194584"/>
                  </a:lnTo>
                  <a:lnTo>
                    <a:pt x="17601" y="234083"/>
                  </a:lnTo>
                  <a:lnTo>
                    <a:pt x="66089" y="297064"/>
                  </a:lnTo>
                  <a:lnTo>
                    <a:pt x="104761" y="319950"/>
                  </a:lnTo>
                  <a:lnTo>
                    <a:pt x="161825" y="339068"/>
                  </a:lnTo>
                  <a:lnTo>
                    <a:pt x="202927" y="342274"/>
                  </a:lnTo>
                  <a:lnTo>
                    <a:pt x="265280" y="330390"/>
                  </a:lnTo>
                  <a:lnTo>
                    <a:pt x="319634" y="305255"/>
                  </a:lnTo>
                  <a:lnTo>
                    <a:pt x="344544" y="2926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64580" y="294797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21057" y="0"/>
                  </a:moveTo>
                  <a:lnTo>
                    <a:pt x="17937" y="42692"/>
                  </a:lnTo>
                  <a:lnTo>
                    <a:pt x="11992" y="95521"/>
                  </a:lnTo>
                  <a:lnTo>
                    <a:pt x="3582" y="15270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27710" y="360164"/>
              <a:ext cx="200042" cy="8334"/>
            </a:xfrm>
            <a:custGeom>
              <a:avLst/>
              <a:gdLst/>
              <a:ahLst/>
              <a:cxnLst/>
              <a:rect l="0" t="0" r="0" b="0"/>
              <a:pathLst>
                <a:path w="200042" h="8334">
                  <a:moveTo>
                    <a:pt x="200041" y="8333"/>
                  </a:moveTo>
                  <a:lnTo>
                    <a:pt x="162563" y="0"/>
                  </a:lnTo>
                  <a:lnTo>
                    <a:pt x="105551" y="3827"/>
                  </a:lnTo>
                  <a:lnTo>
                    <a:pt x="47539" y="7443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92701" y="84228"/>
              <a:ext cx="124606" cy="452726"/>
            </a:xfrm>
            <a:custGeom>
              <a:avLst/>
              <a:gdLst/>
              <a:ahLst/>
              <a:cxnLst/>
              <a:rect l="0" t="0" r="0" b="0"/>
              <a:pathLst>
                <a:path w="124606" h="452726">
                  <a:moveTo>
                    <a:pt x="124605" y="0"/>
                  </a:moveTo>
                  <a:lnTo>
                    <a:pt x="107837" y="11178"/>
                  </a:lnTo>
                  <a:lnTo>
                    <a:pt x="68945" y="65567"/>
                  </a:lnTo>
                  <a:lnTo>
                    <a:pt x="51904" y="93481"/>
                  </a:lnTo>
                  <a:lnTo>
                    <a:pt x="28312" y="149703"/>
                  </a:lnTo>
                  <a:lnTo>
                    <a:pt x="16297" y="172989"/>
                  </a:lnTo>
                  <a:lnTo>
                    <a:pt x="4126" y="224391"/>
                  </a:lnTo>
                  <a:lnTo>
                    <a:pt x="0" y="277186"/>
                  </a:lnTo>
                  <a:lnTo>
                    <a:pt x="1118" y="328704"/>
                  </a:lnTo>
                  <a:lnTo>
                    <a:pt x="9670" y="359390"/>
                  </a:lnTo>
                  <a:lnTo>
                    <a:pt x="33228" y="397384"/>
                  </a:lnTo>
                  <a:lnTo>
                    <a:pt x="62435" y="425279"/>
                  </a:lnTo>
                  <a:lnTo>
                    <a:pt x="101406" y="446090"/>
                  </a:lnTo>
                  <a:lnTo>
                    <a:pt x="124605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22591" y="284269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3720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84608" y="147398"/>
              <a:ext cx="388335" cy="324561"/>
            </a:xfrm>
            <a:custGeom>
              <a:avLst/>
              <a:gdLst/>
              <a:ahLst/>
              <a:cxnLst/>
              <a:rect l="0" t="0" r="0" b="0"/>
              <a:pathLst>
                <a:path w="388335" h="324561">
                  <a:moveTo>
                    <a:pt x="269651" y="0"/>
                  </a:moveTo>
                  <a:lnTo>
                    <a:pt x="226960" y="3120"/>
                  </a:lnTo>
                  <a:lnTo>
                    <a:pt x="165243" y="9553"/>
                  </a:lnTo>
                  <a:lnTo>
                    <a:pt x="116923" y="10240"/>
                  </a:lnTo>
                  <a:lnTo>
                    <a:pt x="66731" y="10443"/>
                  </a:lnTo>
                  <a:lnTo>
                    <a:pt x="36354" y="10491"/>
                  </a:lnTo>
                  <a:lnTo>
                    <a:pt x="25212" y="15183"/>
                  </a:lnTo>
                  <a:lnTo>
                    <a:pt x="9713" y="32874"/>
                  </a:lnTo>
                  <a:lnTo>
                    <a:pt x="0" y="74732"/>
                  </a:lnTo>
                  <a:lnTo>
                    <a:pt x="3967" y="104184"/>
                  </a:lnTo>
                  <a:lnTo>
                    <a:pt x="19989" y="155631"/>
                  </a:lnTo>
                  <a:lnTo>
                    <a:pt x="24830" y="159906"/>
                  </a:lnTo>
                  <a:lnTo>
                    <a:pt x="30398" y="159247"/>
                  </a:lnTo>
                  <a:lnTo>
                    <a:pt x="71378" y="140554"/>
                  </a:lnTo>
                  <a:lnTo>
                    <a:pt x="115192" y="129496"/>
                  </a:lnTo>
                  <a:lnTo>
                    <a:pt x="168561" y="126965"/>
                  </a:lnTo>
                  <a:lnTo>
                    <a:pt x="231398" y="134871"/>
                  </a:lnTo>
                  <a:lnTo>
                    <a:pt x="286965" y="147698"/>
                  </a:lnTo>
                  <a:lnTo>
                    <a:pt x="311271" y="156891"/>
                  </a:lnTo>
                  <a:lnTo>
                    <a:pt x="348924" y="181797"/>
                  </a:lnTo>
                  <a:lnTo>
                    <a:pt x="374768" y="211404"/>
                  </a:lnTo>
                  <a:lnTo>
                    <a:pt x="385779" y="231998"/>
                  </a:lnTo>
                  <a:lnTo>
                    <a:pt x="388334" y="252849"/>
                  </a:lnTo>
                  <a:lnTo>
                    <a:pt x="380443" y="294831"/>
                  </a:lnTo>
                  <a:lnTo>
                    <a:pt x="373927" y="303009"/>
                  </a:lnTo>
                  <a:lnTo>
                    <a:pt x="354211" y="315215"/>
                  </a:lnTo>
                  <a:lnTo>
                    <a:pt x="316802" y="323075"/>
                  </a:lnTo>
                  <a:lnTo>
                    <a:pt x="255004" y="324560"/>
                  </a:lnTo>
                  <a:lnTo>
                    <a:pt x="199644" y="314802"/>
                  </a:lnTo>
                  <a:lnTo>
                    <a:pt x="164366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17430" y="42113"/>
              <a:ext cx="309970" cy="600126"/>
            </a:xfrm>
            <a:custGeom>
              <a:avLst/>
              <a:gdLst/>
              <a:ahLst/>
              <a:cxnLst/>
              <a:rect l="0" t="0" r="0" b="0"/>
              <a:pathLst>
                <a:path w="309970" h="600126">
                  <a:moveTo>
                    <a:pt x="0" y="0"/>
                  </a:moveTo>
                  <a:lnTo>
                    <a:pt x="47438" y="29309"/>
                  </a:lnTo>
                  <a:lnTo>
                    <a:pt x="87124" y="60214"/>
                  </a:lnTo>
                  <a:lnTo>
                    <a:pt x="113552" y="75943"/>
                  </a:lnTo>
                  <a:lnTo>
                    <a:pt x="173879" y="128553"/>
                  </a:lnTo>
                  <a:lnTo>
                    <a:pt x="224514" y="189449"/>
                  </a:lnTo>
                  <a:lnTo>
                    <a:pt x="265544" y="243229"/>
                  </a:lnTo>
                  <a:lnTo>
                    <a:pt x="290877" y="305421"/>
                  </a:lnTo>
                  <a:lnTo>
                    <a:pt x="309969" y="368506"/>
                  </a:lnTo>
                  <a:lnTo>
                    <a:pt x="303471" y="419972"/>
                  </a:lnTo>
                  <a:lnTo>
                    <a:pt x="291128" y="467198"/>
                  </a:lnTo>
                  <a:lnTo>
                    <a:pt x="259219" y="525558"/>
                  </a:lnTo>
                  <a:lnTo>
                    <a:pt x="236163" y="557754"/>
                  </a:lnTo>
                  <a:lnTo>
                    <a:pt x="189513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Freeform 42"/>
          <p:cNvSpPr/>
          <p:nvPr/>
        </p:nvSpPr>
        <p:spPr>
          <a:xfrm>
            <a:off x="5435863" y="1981002"/>
            <a:ext cx="407196" cy="501292"/>
          </a:xfrm>
          <a:custGeom>
            <a:avLst/>
            <a:gdLst/>
            <a:ahLst/>
            <a:cxnLst/>
            <a:rect l="0" t="0" r="0" b="0"/>
            <a:pathLst>
              <a:path w="407196" h="501292">
                <a:moveTo>
                  <a:pt x="326383" y="0"/>
                </a:moveTo>
                <a:lnTo>
                  <a:pt x="298827" y="7236"/>
                </a:lnTo>
                <a:lnTo>
                  <a:pt x="242605" y="12998"/>
                </a:lnTo>
                <a:lnTo>
                  <a:pt x="186092" y="19465"/>
                </a:lnTo>
                <a:lnTo>
                  <a:pt x="129869" y="12337"/>
                </a:lnTo>
                <a:lnTo>
                  <a:pt x="70583" y="2784"/>
                </a:lnTo>
                <a:lnTo>
                  <a:pt x="54074" y="1856"/>
                </a:lnTo>
                <a:lnTo>
                  <a:pt x="43068" y="5917"/>
                </a:lnTo>
                <a:lnTo>
                  <a:pt x="35731" y="13303"/>
                </a:lnTo>
                <a:lnTo>
                  <a:pt x="30840" y="22907"/>
                </a:lnTo>
                <a:lnTo>
                  <a:pt x="28524" y="46056"/>
                </a:lnTo>
                <a:lnTo>
                  <a:pt x="30981" y="99045"/>
                </a:lnTo>
                <a:lnTo>
                  <a:pt x="31466" y="154572"/>
                </a:lnTo>
                <a:lnTo>
                  <a:pt x="34682" y="207481"/>
                </a:lnTo>
                <a:lnTo>
                  <a:pt x="37159" y="219039"/>
                </a:lnTo>
                <a:lnTo>
                  <a:pt x="41150" y="223235"/>
                </a:lnTo>
                <a:lnTo>
                  <a:pt x="46151" y="222523"/>
                </a:lnTo>
                <a:lnTo>
                  <a:pt x="106829" y="182356"/>
                </a:lnTo>
                <a:lnTo>
                  <a:pt x="139667" y="166205"/>
                </a:lnTo>
                <a:lnTo>
                  <a:pt x="201980" y="159563"/>
                </a:lnTo>
                <a:lnTo>
                  <a:pt x="265025" y="163840"/>
                </a:lnTo>
                <a:lnTo>
                  <a:pt x="321369" y="178289"/>
                </a:lnTo>
                <a:lnTo>
                  <a:pt x="378366" y="216804"/>
                </a:lnTo>
                <a:lnTo>
                  <a:pt x="393550" y="234398"/>
                </a:lnTo>
                <a:lnTo>
                  <a:pt x="403029" y="255085"/>
                </a:lnTo>
                <a:lnTo>
                  <a:pt x="407195" y="294210"/>
                </a:lnTo>
                <a:lnTo>
                  <a:pt x="400371" y="341157"/>
                </a:lnTo>
                <a:lnTo>
                  <a:pt x="382881" y="384053"/>
                </a:lnTo>
                <a:lnTo>
                  <a:pt x="336033" y="441473"/>
                </a:lnTo>
                <a:lnTo>
                  <a:pt x="285049" y="475762"/>
                </a:lnTo>
                <a:lnTo>
                  <a:pt x="236797" y="495556"/>
                </a:lnTo>
                <a:lnTo>
                  <a:pt x="186625" y="501291"/>
                </a:lnTo>
                <a:lnTo>
                  <a:pt x="130278" y="493341"/>
                </a:lnTo>
                <a:lnTo>
                  <a:pt x="79416" y="474916"/>
                </a:lnTo>
                <a:lnTo>
                  <a:pt x="25685" y="425905"/>
                </a:lnTo>
                <a:lnTo>
                  <a:pt x="0" y="379026"/>
                </a:lnTo>
              </a:path>
            </a:pathLst>
          </a:custGeom>
          <a:ln w="38100" cap="flat" cmpd="sng" algn="ctr">
            <a:solidFill>
              <a:srgbClr val="00005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6118044" y="2109516"/>
            <a:ext cx="9066" cy="200042"/>
          </a:xfrm>
          <a:custGeom>
            <a:avLst/>
            <a:gdLst/>
            <a:ahLst/>
            <a:cxnLst/>
            <a:rect l="0" t="0" r="0" b="0"/>
            <a:pathLst>
              <a:path w="9066" h="200042">
                <a:moveTo>
                  <a:pt x="0" y="0"/>
                </a:moveTo>
                <a:lnTo>
                  <a:pt x="0" y="58616"/>
                </a:lnTo>
                <a:lnTo>
                  <a:pt x="1170" y="111621"/>
                </a:lnTo>
                <a:lnTo>
                  <a:pt x="9065" y="173493"/>
                </a:lnTo>
                <a:lnTo>
                  <a:pt x="6758" y="188242"/>
                </a:lnTo>
                <a:lnTo>
                  <a:pt x="0" y="200041"/>
                </a:lnTo>
              </a:path>
            </a:pathLst>
          </a:custGeom>
          <a:ln w="38100" cap="flat" cmpd="sng" algn="ctr">
            <a:solidFill>
              <a:srgbClr val="00005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5981173" y="2172687"/>
            <a:ext cx="252685" cy="52643"/>
          </a:xfrm>
          <a:custGeom>
            <a:avLst/>
            <a:gdLst/>
            <a:ahLst/>
            <a:cxnLst/>
            <a:rect l="0" t="0" r="0" b="0"/>
            <a:pathLst>
              <a:path w="252685" h="52643">
                <a:moveTo>
                  <a:pt x="252684" y="0"/>
                </a:moveTo>
                <a:lnTo>
                  <a:pt x="194068" y="14654"/>
                </a:lnTo>
                <a:lnTo>
                  <a:pt x="138724" y="20962"/>
                </a:lnTo>
                <a:lnTo>
                  <a:pt x="75799" y="32260"/>
                </a:lnTo>
                <a:lnTo>
                  <a:pt x="15701" y="48052"/>
                </a:lnTo>
                <a:lnTo>
                  <a:pt x="0" y="52642"/>
                </a:lnTo>
              </a:path>
            </a:pathLst>
          </a:custGeom>
          <a:ln w="38100" cap="flat" cmpd="sng" algn="ctr">
            <a:solidFill>
              <a:srgbClr val="00005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6404243" y="2010912"/>
            <a:ext cx="282374" cy="330232"/>
          </a:xfrm>
          <a:custGeom>
            <a:avLst/>
            <a:gdLst/>
            <a:ahLst/>
            <a:cxnLst/>
            <a:rect l="0" t="0" r="0" b="0"/>
            <a:pathLst>
              <a:path w="282374" h="330232">
                <a:moveTo>
                  <a:pt x="71770" y="140718"/>
                </a:moveTo>
                <a:lnTo>
                  <a:pt x="82948" y="129539"/>
                </a:lnTo>
                <a:lnTo>
                  <a:pt x="144987" y="105874"/>
                </a:lnTo>
                <a:lnTo>
                  <a:pt x="201168" y="88108"/>
                </a:lnTo>
                <a:lnTo>
                  <a:pt x="259129" y="69362"/>
                </a:lnTo>
                <a:lnTo>
                  <a:pt x="276313" y="57921"/>
                </a:lnTo>
                <a:lnTo>
                  <a:pt x="280661" y="50425"/>
                </a:lnTo>
                <a:lnTo>
                  <a:pt x="282373" y="32738"/>
                </a:lnTo>
                <a:lnTo>
                  <a:pt x="278852" y="25447"/>
                </a:lnTo>
                <a:lnTo>
                  <a:pt x="265582" y="14227"/>
                </a:lnTo>
                <a:lnTo>
                  <a:pt x="238380" y="1334"/>
                </a:lnTo>
                <a:lnTo>
                  <a:pt x="215228" y="0"/>
                </a:lnTo>
                <a:lnTo>
                  <a:pt x="162238" y="8677"/>
                </a:lnTo>
                <a:lnTo>
                  <a:pt x="107881" y="23995"/>
                </a:lnTo>
                <a:lnTo>
                  <a:pt x="51309" y="68285"/>
                </a:lnTo>
                <a:lnTo>
                  <a:pt x="24893" y="98979"/>
                </a:lnTo>
                <a:lnTo>
                  <a:pt x="7837" y="135890"/>
                </a:lnTo>
                <a:lnTo>
                  <a:pt x="0" y="197519"/>
                </a:lnTo>
                <a:lnTo>
                  <a:pt x="982" y="240476"/>
                </a:lnTo>
                <a:lnTo>
                  <a:pt x="15051" y="274781"/>
                </a:lnTo>
                <a:lnTo>
                  <a:pt x="27454" y="292328"/>
                </a:lnTo>
                <a:lnTo>
                  <a:pt x="43885" y="304806"/>
                </a:lnTo>
                <a:lnTo>
                  <a:pt x="83029" y="322349"/>
                </a:lnTo>
                <a:lnTo>
                  <a:pt x="146490" y="329193"/>
                </a:lnTo>
                <a:lnTo>
                  <a:pt x="207412" y="330026"/>
                </a:lnTo>
                <a:lnTo>
                  <a:pt x="240225" y="330231"/>
                </a:lnTo>
              </a:path>
            </a:pathLst>
          </a:custGeom>
          <a:ln w="38099" cap="flat" cmpd="sng" algn="ctr">
            <a:solidFill>
              <a:srgbClr val="00005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6907681" y="2025288"/>
            <a:ext cx="147400" cy="42115"/>
          </a:xfrm>
          <a:custGeom>
            <a:avLst/>
            <a:gdLst/>
            <a:ahLst/>
            <a:cxnLst/>
            <a:rect l="0" t="0" r="0" b="0"/>
            <a:pathLst>
              <a:path w="147400" h="42115">
                <a:moveTo>
                  <a:pt x="147399" y="0"/>
                </a:moveTo>
                <a:lnTo>
                  <a:pt x="88782" y="5589"/>
                </a:lnTo>
                <a:lnTo>
                  <a:pt x="32186" y="21331"/>
                </a:lnTo>
                <a:lnTo>
                  <a:pt x="14305" y="28197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005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6876095" y="2151630"/>
            <a:ext cx="210571" cy="1"/>
          </a:xfrm>
          <a:custGeom>
            <a:avLst/>
            <a:gdLst/>
            <a:ahLst/>
            <a:cxnLst/>
            <a:rect l="0" t="0" r="0" b="0"/>
            <a:pathLst>
              <a:path w="210571" h="1">
                <a:moveTo>
                  <a:pt x="210570" y="0"/>
                </a:moveTo>
                <a:lnTo>
                  <a:pt x="161640" y="0"/>
                </a:lnTo>
                <a:lnTo>
                  <a:pt x="102510" y="0"/>
                </a:lnTo>
                <a:lnTo>
                  <a:pt x="46939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5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7339349" y="2098987"/>
            <a:ext cx="178986" cy="21058"/>
          </a:xfrm>
          <a:custGeom>
            <a:avLst/>
            <a:gdLst/>
            <a:ahLst/>
            <a:cxnLst/>
            <a:rect l="0" t="0" r="0" b="0"/>
            <a:pathLst>
              <a:path w="178986" h="21058">
                <a:moveTo>
                  <a:pt x="178985" y="0"/>
                </a:moveTo>
                <a:lnTo>
                  <a:pt x="124841" y="0"/>
                </a:lnTo>
                <a:lnTo>
                  <a:pt x="69894" y="5589"/>
                </a:lnTo>
                <a:lnTo>
                  <a:pt x="17653" y="18212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5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7558276" y="1898846"/>
            <a:ext cx="398117" cy="524354"/>
          </a:xfrm>
          <a:custGeom>
            <a:avLst/>
            <a:gdLst/>
            <a:ahLst/>
            <a:cxnLst/>
            <a:rect l="0" t="0" r="0" b="0"/>
            <a:pathLst>
              <a:path w="398117" h="524354">
                <a:moveTo>
                  <a:pt x="0" y="29514"/>
                </a:moveTo>
                <a:lnTo>
                  <a:pt x="37478" y="37847"/>
                </a:lnTo>
                <a:lnTo>
                  <a:pt x="94146" y="45819"/>
                </a:lnTo>
                <a:lnTo>
                  <a:pt x="142989" y="38411"/>
                </a:lnTo>
                <a:lnTo>
                  <a:pt x="191326" y="29030"/>
                </a:lnTo>
                <a:lnTo>
                  <a:pt x="242693" y="18842"/>
                </a:lnTo>
                <a:lnTo>
                  <a:pt x="291838" y="8414"/>
                </a:lnTo>
                <a:lnTo>
                  <a:pt x="350366" y="0"/>
                </a:lnTo>
                <a:lnTo>
                  <a:pt x="387302" y="4131"/>
                </a:lnTo>
                <a:lnTo>
                  <a:pt x="393902" y="9083"/>
                </a:lnTo>
                <a:lnTo>
                  <a:pt x="397132" y="15893"/>
                </a:lnTo>
                <a:lnTo>
                  <a:pt x="398116" y="23943"/>
                </a:lnTo>
                <a:lnTo>
                  <a:pt x="384053" y="72824"/>
                </a:lnTo>
                <a:lnTo>
                  <a:pt x="372457" y="124235"/>
                </a:lnTo>
                <a:lnTo>
                  <a:pt x="354520" y="186050"/>
                </a:lnTo>
                <a:lnTo>
                  <a:pt x="336921" y="239901"/>
                </a:lnTo>
                <a:lnTo>
                  <a:pt x="312131" y="293872"/>
                </a:lnTo>
                <a:lnTo>
                  <a:pt x="291723" y="354431"/>
                </a:lnTo>
                <a:lnTo>
                  <a:pt x="273799" y="408347"/>
                </a:lnTo>
                <a:lnTo>
                  <a:pt x="259715" y="461794"/>
                </a:lnTo>
                <a:lnTo>
                  <a:pt x="242156" y="524353"/>
                </a:lnTo>
              </a:path>
            </a:pathLst>
          </a:custGeom>
          <a:ln w="38100" cap="flat" cmpd="sng" algn="ctr">
            <a:solidFill>
              <a:srgbClr val="00005E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5320835" y="3662206"/>
            <a:ext cx="2712739" cy="766208"/>
            <a:chOff x="5320835" y="3662206"/>
            <a:chExt cx="2712739" cy="766208"/>
          </a:xfrm>
        </p:grpSpPr>
        <p:sp>
          <p:nvSpPr>
            <p:cNvPr id="51" name="Freeform 50"/>
            <p:cNvSpPr/>
            <p:nvPr/>
          </p:nvSpPr>
          <p:spPr>
            <a:xfrm>
              <a:off x="5320835" y="3925418"/>
              <a:ext cx="196427" cy="502996"/>
            </a:xfrm>
            <a:custGeom>
              <a:avLst/>
              <a:gdLst/>
              <a:ahLst/>
              <a:cxnLst/>
              <a:rect l="0" t="0" r="0" b="0"/>
              <a:pathLst>
                <a:path w="196427" h="502996">
                  <a:moveTo>
                    <a:pt x="27971" y="115814"/>
                  </a:moveTo>
                  <a:lnTo>
                    <a:pt x="27971" y="164745"/>
                  </a:lnTo>
                  <a:lnTo>
                    <a:pt x="33560" y="223875"/>
                  </a:lnTo>
                  <a:lnTo>
                    <a:pt x="37036" y="272094"/>
                  </a:lnTo>
                  <a:lnTo>
                    <a:pt x="38065" y="323426"/>
                  </a:lnTo>
                  <a:lnTo>
                    <a:pt x="38413" y="384768"/>
                  </a:lnTo>
                  <a:lnTo>
                    <a:pt x="38482" y="441945"/>
                  </a:lnTo>
                  <a:lnTo>
                    <a:pt x="38497" y="502995"/>
                  </a:lnTo>
                  <a:lnTo>
                    <a:pt x="30093" y="446880"/>
                  </a:lnTo>
                  <a:lnTo>
                    <a:pt x="20288" y="394769"/>
                  </a:lnTo>
                  <a:lnTo>
                    <a:pt x="12415" y="334433"/>
                  </a:lnTo>
                  <a:lnTo>
                    <a:pt x="8543" y="286005"/>
                  </a:lnTo>
                  <a:lnTo>
                    <a:pt x="0" y="224474"/>
                  </a:lnTo>
                  <a:lnTo>
                    <a:pt x="218" y="163447"/>
                  </a:lnTo>
                  <a:lnTo>
                    <a:pt x="16769" y="111315"/>
                  </a:lnTo>
                  <a:lnTo>
                    <a:pt x="41068" y="56557"/>
                  </a:lnTo>
                  <a:lnTo>
                    <a:pt x="63437" y="32745"/>
                  </a:lnTo>
                  <a:lnTo>
                    <a:pt x="92291" y="13992"/>
                  </a:lnTo>
                  <a:lnTo>
                    <a:pt x="113879" y="6219"/>
                  </a:lnTo>
                  <a:lnTo>
                    <a:pt x="162747" y="1229"/>
                  </a:lnTo>
                  <a:lnTo>
                    <a:pt x="1964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706774" y="4041232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31585"/>
                  </a:moveTo>
                  <a:lnTo>
                    <a:pt x="168177" y="14797"/>
                  </a:lnTo>
                  <a:lnTo>
                    <a:pt x="106963" y="11371"/>
                  </a:lnTo>
                  <a:lnTo>
                    <a:pt x="43876" y="51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170698" y="3662206"/>
              <a:ext cx="125673" cy="536954"/>
            </a:xfrm>
            <a:custGeom>
              <a:avLst/>
              <a:gdLst/>
              <a:ahLst/>
              <a:cxnLst/>
              <a:rect l="0" t="0" r="0" b="0"/>
              <a:pathLst>
                <a:path w="125673" h="536954">
                  <a:moveTo>
                    <a:pt x="104615" y="0"/>
                  </a:moveTo>
                  <a:lnTo>
                    <a:pt x="75307" y="34897"/>
                  </a:lnTo>
                  <a:lnTo>
                    <a:pt x="41282" y="96117"/>
                  </a:lnTo>
                  <a:lnTo>
                    <a:pt x="18925" y="156766"/>
                  </a:lnTo>
                  <a:lnTo>
                    <a:pt x="6956" y="207756"/>
                  </a:lnTo>
                  <a:lnTo>
                    <a:pt x="1590" y="259909"/>
                  </a:lnTo>
                  <a:lnTo>
                    <a:pt x="0" y="312406"/>
                  </a:lnTo>
                  <a:lnTo>
                    <a:pt x="5118" y="365006"/>
                  </a:lnTo>
                  <a:lnTo>
                    <a:pt x="18498" y="419540"/>
                  </a:lnTo>
                  <a:lnTo>
                    <a:pt x="42458" y="467920"/>
                  </a:lnTo>
                  <a:lnTo>
                    <a:pt x="69720" y="500700"/>
                  </a:lnTo>
                  <a:lnTo>
                    <a:pt x="125672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317427" y="3935947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77729" y="7235"/>
                  </a:lnTo>
                  <a:lnTo>
                    <a:pt x="27746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506940" y="3780735"/>
              <a:ext cx="315856" cy="393453"/>
            </a:xfrm>
            <a:custGeom>
              <a:avLst/>
              <a:gdLst/>
              <a:ahLst/>
              <a:cxnLst/>
              <a:rect l="0" t="0" r="0" b="0"/>
              <a:pathLst>
                <a:path w="315856" h="393453">
                  <a:moveTo>
                    <a:pt x="0" y="60455"/>
                  </a:moveTo>
                  <a:lnTo>
                    <a:pt x="5589" y="43688"/>
                  </a:lnTo>
                  <a:lnTo>
                    <a:pt x="17692" y="29216"/>
                  </a:lnTo>
                  <a:lnTo>
                    <a:pt x="44236" y="11035"/>
                  </a:lnTo>
                  <a:lnTo>
                    <a:pt x="66454" y="3396"/>
                  </a:lnTo>
                  <a:lnTo>
                    <a:pt x="95826" y="0"/>
                  </a:lnTo>
                  <a:lnTo>
                    <a:pt x="139657" y="9267"/>
                  </a:lnTo>
                  <a:lnTo>
                    <a:pt x="176691" y="32421"/>
                  </a:lnTo>
                  <a:lnTo>
                    <a:pt x="192783" y="51505"/>
                  </a:lnTo>
                  <a:lnTo>
                    <a:pt x="216633" y="110013"/>
                  </a:lnTo>
                  <a:lnTo>
                    <a:pt x="225494" y="146109"/>
                  </a:lnTo>
                  <a:lnTo>
                    <a:pt x="221751" y="193979"/>
                  </a:lnTo>
                  <a:lnTo>
                    <a:pt x="213233" y="248587"/>
                  </a:lnTo>
                  <a:lnTo>
                    <a:pt x="200960" y="289723"/>
                  </a:lnTo>
                  <a:lnTo>
                    <a:pt x="166558" y="344952"/>
                  </a:lnTo>
                  <a:lnTo>
                    <a:pt x="146556" y="369392"/>
                  </a:lnTo>
                  <a:lnTo>
                    <a:pt x="125967" y="384154"/>
                  </a:lnTo>
                  <a:lnTo>
                    <a:pt x="89056" y="393452"/>
                  </a:lnTo>
                  <a:lnTo>
                    <a:pt x="54073" y="390618"/>
                  </a:lnTo>
                  <a:lnTo>
                    <a:pt x="35341" y="382279"/>
                  </a:lnTo>
                  <a:lnTo>
                    <a:pt x="27070" y="376780"/>
                  </a:lnTo>
                  <a:lnTo>
                    <a:pt x="14761" y="361311"/>
                  </a:lnTo>
                  <a:lnTo>
                    <a:pt x="9841" y="352273"/>
                  </a:lnTo>
                  <a:lnTo>
                    <a:pt x="8901" y="343908"/>
                  </a:lnTo>
                  <a:lnTo>
                    <a:pt x="14094" y="328374"/>
                  </a:lnTo>
                  <a:lnTo>
                    <a:pt x="35762" y="306475"/>
                  </a:lnTo>
                  <a:lnTo>
                    <a:pt x="60738" y="298479"/>
                  </a:lnTo>
                  <a:lnTo>
                    <a:pt x="118843" y="293346"/>
                  </a:lnTo>
                  <a:lnTo>
                    <a:pt x="174210" y="293501"/>
                  </a:lnTo>
                  <a:lnTo>
                    <a:pt x="236587" y="301180"/>
                  </a:lnTo>
                  <a:lnTo>
                    <a:pt x="296159" y="294089"/>
                  </a:lnTo>
                  <a:lnTo>
                    <a:pt x="315855" y="292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738567" y="3672734"/>
              <a:ext cx="260817" cy="579068"/>
            </a:xfrm>
            <a:custGeom>
              <a:avLst/>
              <a:gdLst/>
              <a:ahLst/>
              <a:cxnLst/>
              <a:rect l="0" t="0" r="0" b="0"/>
              <a:pathLst>
                <a:path w="260817" h="579068">
                  <a:moveTo>
                    <a:pt x="0" y="0"/>
                  </a:moveTo>
                  <a:lnTo>
                    <a:pt x="40858" y="10745"/>
                  </a:lnTo>
                  <a:lnTo>
                    <a:pt x="95201" y="44237"/>
                  </a:lnTo>
                  <a:lnTo>
                    <a:pt x="155430" y="101102"/>
                  </a:lnTo>
                  <a:lnTo>
                    <a:pt x="204194" y="160978"/>
                  </a:lnTo>
                  <a:lnTo>
                    <a:pt x="236737" y="216849"/>
                  </a:lnTo>
                  <a:lnTo>
                    <a:pt x="255123" y="262373"/>
                  </a:lnTo>
                  <a:lnTo>
                    <a:pt x="260816" y="311317"/>
                  </a:lnTo>
                  <a:lnTo>
                    <a:pt x="256913" y="364683"/>
                  </a:lnTo>
                  <a:lnTo>
                    <a:pt x="243944" y="425542"/>
                  </a:lnTo>
                  <a:lnTo>
                    <a:pt x="225398" y="461438"/>
                  </a:lnTo>
                  <a:lnTo>
                    <a:pt x="183753" y="515657"/>
                  </a:lnTo>
                  <a:lnTo>
                    <a:pt x="126342" y="579067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243935" y="3862247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3783" y="0"/>
                  </a:lnTo>
                  <a:lnTo>
                    <a:pt x="54425" y="55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233407" y="3988589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45897" y="8334"/>
                  </a:lnTo>
                  <a:lnTo>
                    <a:pt x="85361" y="10095"/>
                  </a:lnTo>
                  <a:lnTo>
                    <a:pt x="35059" y="188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980930" y="3725377"/>
              <a:ext cx="21058" cy="515897"/>
            </a:xfrm>
            <a:custGeom>
              <a:avLst/>
              <a:gdLst/>
              <a:ahLst/>
              <a:cxnLst/>
              <a:rect l="0" t="0" r="0" b="0"/>
              <a:pathLst>
                <a:path w="21058" h="515897">
                  <a:moveTo>
                    <a:pt x="21057" y="0"/>
                  </a:moveTo>
                  <a:lnTo>
                    <a:pt x="13821" y="28726"/>
                  </a:lnTo>
                  <a:lnTo>
                    <a:pt x="11503" y="80261"/>
                  </a:lnTo>
                  <a:lnTo>
                    <a:pt x="10817" y="143364"/>
                  </a:lnTo>
                  <a:lnTo>
                    <a:pt x="9444" y="193257"/>
                  </a:lnTo>
                  <a:lnTo>
                    <a:pt x="2212" y="252037"/>
                  </a:lnTo>
                  <a:lnTo>
                    <a:pt x="437" y="308708"/>
                  </a:lnTo>
                  <a:lnTo>
                    <a:pt x="130" y="367680"/>
                  </a:lnTo>
                  <a:lnTo>
                    <a:pt x="58" y="410248"/>
                  </a:lnTo>
                  <a:lnTo>
                    <a:pt x="18" y="467435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668546" y="3735905"/>
              <a:ext cx="365028" cy="350757"/>
            </a:xfrm>
            <a:custGeom>
              <a:avLst/>
              <a:gdLst/>
              <a:ahLst/>
              <a:cxnLst/>
              <a:rect l="0" t="0" r="0" b="0"/>
              <a:pathLst>
                <a:path w="365028" h="350757">
                  <a:moveTo>
                    <a:pt x="365027" y="231627"/>
                  </a:moveTo>
                  <a:lnTo>
                    <a:pt x="322335" y="234747"/>
                  </a:lnTo>
                  <a:lnTo>
                    <a:pt x="269024" y="250755"/>
                  </a:lnTo>
                  <a:lnTo>
                    <a:pt x="213568" y="277867"/>
                  </a:lnTo>
                  <a:lnTo>
                    <a:pt x="163782" y="303429"/>
                  </a:lnTo>
                  <a:lnTo>
                    <a:pt x="105736" y="333028"/>
                  </a:lnTo>
                  <a:lnTo>
                    <a:pt x="65801" y="348760"/>
                  </a:lnTo>
                  <a:lnTo>
                    <a:pt x="41355" y="350756"/>
                  </a:lnTo>
                  <a:lnTo>
                    <a:pt x="29922" y="349651"/>
                  </a:lnTo>
                  <a:lnTo>
                    <a:pt x="21131" y="344235"/>
                  </a:lnTo>
                  <a:lnTo>
                    <a:pt x="8243" y="325739"/>
                  </a:lnTo>
                  <a:lnTo>
                    <a:pt x="0" y="277840"/>
                  </a:lnTo>
                  <a:lnTo>
                    <a:pt x="4311" y="248657"/>
                  </a:lnTo>
                  <a:lnTo>
                    <a:pt x="24243" y="189199"/>
                  </a:lnTo>
                  <a:lnTo>
                    <a:pt x="42105" y="127919"/>
                  </a:lnTo>
                  <a:lnTo>
                    <a:pt x="59693" y="73907"/>
                  </a:lnTo>
                  <a:lnTo>
                    <a:pt x="85970" y="11572"/>
                  </a:lnTo>
                  <a:lnTo>
                    <a:pt x="91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852808" y="642238"/>
            <a:ext cx="2044519" cy="1073703"/>
            <a:chOff x="852808" y="642238"/>
            <a:chExt cx="2044519" cy="1073703"/>
          </a:xfrm>
        </p:grpSpPr>
        <p:sp>
          <p:nvSpPr>
            <p:cNvPr id="62" name="Freeform 61"/>
            <p:cNvSpPr/>
            <p:nvPr/>
          </p:nvSpPr>
          <p:spPr>
            <a:xfrm>
              <a:off x="852808" y="779108"/>
              <a:ext cx="652768" cy="21058"/>
            </a:xfrm>
            <a:custGeom>
              <a:avLst/>
              <a:gdLst/>
              <a:ahLst/>
              <a:cxnLst/>
              <a:rect l="0" t="0" r="0" b="0"/>
              <a:pathLst>
                <a:path w="652768" h="21058">
                  <a:moveTo>
                    <a:pt x="652767" y="0"/>
                  </a:moveTo>
                  <a:lnTo>
                    <a:pt x="610075" y="3120"/>
                  </a:lnTo>
                  <a:lnTo>
                    <a:pt x="556764" y="16789"/>
                  </a:lnTo>
                  <a:lnTo>
                    <a:pt x="501309" y="20214"/>
                  </a:lnTo>
                  <a:lnTo>
                    <a:pt x="439965" y="20891"/>
                  </a:lnTo>
                  <a:lnTo>
                    <a:pt x="391363" y="21008"/>
                  </a:lnTo>
                  <a:lnTo>
                    <a:pt x="334328" y="21043"/>
                  </a:lnTo>
                  <a:lnTo>
                    <a:pt x="272975" y="21053"/>
                  </a:lnTo>
                  <a:lnTo>
                    <a:pt x="221521" y="21056"/>
                  </a:lnTo>
                  <a:lnTo>
                    <a:pt x="159872" y="21057"/>
                  </a:lnTo>
                  <a:lnTo>
                    <a:pt x="116678" y="21057"/>
                  </a:lnTo>
                  <a:lnTo>
                    <a:pt x="56018" y="210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81882" y="947564"/>
              <a:ext cx="252965" cy="273742"/>
            </a:xfrm>
            <a:custGeom>
              <a:avLst/>
              <a:gdLst/>
              <a:ahLst/>
              <a:cxnLst/>
              <a:rect l="0" t="0" r="0" b="0"/>
              <a:pathLst>
                <a:path w="252965" h="273742">
                  <a:moveTo>
                    <a:pt x="228895" y="0"/>
                  </a:moveTo>
                  <a:lnTo>
                    <a:pt x="217716" y="11179"/>
                  </a:lnTo>
                  <a:lnTo>
                    <a:pt x="199750" y="16667"/>
                  </a:lnTo>
                  <a:lnTo>
                    <a:pt x="144499" y="20190"/>
                  </a:lnTo>
                  <a:lnTo>
                    <a:pt x="86835" y="19716"/>
                  </a:lnTo>
                  <a:lnTo>
                    <a:pt x="23967" y="11970"/>
                  </a:lnTo>
                  <a:lnTo>
                    <a:pt x="15067" y="16169"/>
                  </a:lnTo>
                  <a:lnTo>
                    <a:pt x="9134" y="23647"/>
                  </a:lnTo>
                  <a:lnTo>
                    <a:pt x="2542" y="44435"/>
                  </a:lnTo>
                  <a:lnTo>
                    <a:pt x="0" y="81276"/>
                  </a:lnTo>
                  <a:lnTo>
                    <a:pt x="3552" y="103973"/>
                  </a:lnTo>
                  <a:lnTo>
                    <a:pt x="8476" y="110260"/>
                  </a:lnTo>
                  <a:lnTo>
                    <a:pt x="15268" y="113281"/>
                  </a:lnTo>
                  <a:lnTo>
                    <a:pt x="32174" y="113518"/>
                  </a:lnTo>
                  <a:lnTo>
                    <a:pt x="87522" y="101011"/>
                  </a:lnTo>
                  <a:lnTo>
                    <a:pt x="127865" y="102199"/>
                  </a:lnTo>
                  <a:lnTo>
                    <a:pt x="182249" y="113081"/>
                  </a:lnTo>
                  <a:lnTo>
                    <a:pt x="205823" y="119669"/>
                  </a:lnTo>
                  <a:lnTo>
                    <a:pt x="224880" y="132735"/>
                  </a:lnTo>
                  <a:lnTo>
                    <a:pt x="239979" y="150240"/>
                  </a:lnTo>
                  <a:lnTo>
                    <a:pt x="250588" y="169719"/>
                  </a:lnTo>
                  <a:lnTo>
                    <a:pt x="252964" y="190074"/>
                  </a:lnTo>
                  <a:lnTo>
                    <a:pt x="248951" y="210820"/>
                  </a:lnTo>
                  <a:lnTo>
                    <a:pt x="239368" y="231738"/>
                  </a:lnTo>
                  <a:lnTo>
                    <a:pt x="224191" y="246494"/>
                  </a:lnTo>
                  <a:lnTo>
                    <a:pt x="185852" y="265500"/>
                  </a:lnTo>
                  <a:lnTo>
                    <a:pt x="128842" y="272113"/>
                  </a:lnTo>
                  <a:lnTo>
                    <a:pt x="71308" y="273420"/>
                  </a:lnTo>
                  <a:lnTo>
                    <a:pt x="18325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147813" y="642238"/>
              <a:ext cx="600125" cy="105286"/>
            </a:xfrm>
            <a:custGeom>
              <a:avLst/>
              <a:gdLst/>
              <a:ahLst/>
              <a:cxnLst/>
              <a:rect l="0" t="0" r="0" b="0"/>
              <a:pathLst>
                <a:path w="600125" h="105286">
                  <a:moveTo>
                    <a:pt x="600124" y="0"/>
                  </a:moveTo>
                  <a:lnTo>
                    <a:pt x="536674" y="16788"/>
                  </a:lnTo>
                  <a:lnTo>
                    <a:pt x="489168" y="22132"/>
                  </a:lnTo>
                  <a:lnTo>
                    <a:pt x="438047" y="36323"/>
                  </a:lnTo>
                  <a:lnTo>
                    <a:pt x="384685" y="47287"/>
                  </a:lnTo>
                  <a:lnTo>
                    <a:pt x="328450" y="52225"/>
                  </a:lnTo>
                  <a:lnTo>
                    <a:pt x="276229" y="63782"/>
                  </a:lnTo>
                  <a:lnTo>
                    <a:pt x="233534" y="70761"/>
                  </a:lnTo>
                  <a:lnTo>
                    <a:pt x="172992" y="78708"/>
                  </a:lnTo>
                  <a:lnTo>
                    <a:pt x="121447" y="88181"/>
                  </a:lnTo>
                  <a:lnTo>
                    <a:pt x="67310" y="98397"/>
                  </a:lnTo>
                  <a:lnTo>
                    <a:pt x="38104" y="10222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69812" y="779108"/>
              <a:ext cx="271365" cy="306811"/>
            </a:xfrm>
            <a:custGeom>
              <a:avLst/>
              <a:gdLst/>
              <a:ahLst/>
              <a:cxnLst/>
              <a:rect l="0" t="0" r="0" b="0"/>
              <a:pathLst>
                <a:path w="271365" h="306811">
                  <a:moveTo>
                    <a:pt x="257027" y="0"/>
                  </a:moveTo>
                  <a:lnTo>
                    <a:pt x="222235" y="14472"/>
                  </a:lnTo>
                  <a:lnTo>
                    <a:pt x="160251" y="19756"/>
                  </a:lnTo>
                  <a:lnTo>
                    <a:pt x="97271" y="15211"/>
                  </a:lnTo>
                  <a:lnTo>
                    <a:pt x="53974" y="11916"/>
                  </a:lnTo>
                  <a:lnTo>
                    <a:pt x="28741" y="17385"/>
                  </a:lnTo>
                  <a:lnTo>
                    <a:pt x="17099" y="22118"/>
                  </a:lnTo>
                  <a:lnTo>
                    <a:pt x="9337" y="29954"/>
                  </a:lnTo>
                  <a:lnTo>
                    <a:pt x="713" y="51137"/>
                  </a:lnTo>
                  <a:lnTo>
                    <a:pt x="0" y="73031"/>
                  </a:lnTo>
                  <a:lnTo>
                    <a:pt x="9074" y="121271"/>
                  </a:lnTo>
                  <a:lnTo>
                    <a:pt x="15686" y="128811"/>
                  </a:lnTo>
                  <a:lnTo>
                    <a:pt x="24773" y="132667"/>
                  </a:lnTo>
                  <a:lnTo>
                    <a:pt x="46178" y="133833"/>
                  </a:lnTo>
                  <a:lnTo>
                    <a:pt x="99063" y="121971"/>
                  </a:lnTo>
                  <a:lnTo>
                    <a:pt x="156848" y="118200"/>
                  </a:lnTo>
                  <a:lnTo>
                    <a:pt x="197968" y="125749"/>
                  </a:lnTo>
                  <a:lnTo>
                    <a:pt x="247271" y="155265"/>
                  </a:lnTo>
                  <a:lnTo>
                    <a:pt x="254032" y="164341"/>
                  </a:lnTo>
                  <a:lnTo>
                    <a:pt x="271364" y="220326"/>
                  </a:lnTo>
                  <a:lnTo>
                    <a:pt x="271264" y="229942"/>
                  </a:lnTo>
                  <a:lnTo>
                    <a:pt x="264915" y="246866"/>
                  </a:lnTo>
                  <a:lnTo>
                    <a:pt x="248186" y="269548"/>
                  </a:lnTo>
                  <a:lnTo>
                    <a:pt x="213167" y="297003"/>
                  </a:lnTo>
                  <a:lnTo>
                    <a:pt x="193080" y="306697"/>
                  </a:lnTo>
                  <a:lnTo>
                    <a:pt x="135948" y="306810"/>
                  </a:lnTo>
                  <a:lnTo>
                    <a:pt x="81508" y="302500"/>
                  </a:lnTo>
                  <a:lnTo>
                    <a:pt x="4645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531877" y="1347647"/>
              <a:ext cx="187996" cy="334460"/>
            </a:xfrm>
            <a:custGeom>
              <a:avLst/>
              <a:gdLst/>
              <a:ahLst/>
              <a:cxnLst/>
              <a:rect l="0" t="0" r="0" b="0"/>
              <a:pathLst>
                <a:path w="187996" h="334460">
                  <a:moveTo>
                    <a:pt x="15812" y="0"/>
                  </a:moveTo>
                  <a:lnTo>
                    <a:pt x="8576" y="27556"/>
                  </a:lnTo>
                  <a:lnTo>
                    <a:pt x="5934" y="83779"/>
                  </a:lnTo>
                  <a:lnTo>
                    <a:pt x="5412" y="145881"/>
                  </a:lnTo>
                  <a:lnTo>
                    <a:pt x="10910" y="197122"/>
                  </a:lnTo>
                  <a:lnTo>
                    <a:pt x="7608" y="258433"/>
                  </a:lnTo>
                  <a:lnTo>
                    <a:pt x="4802" y="293252"/>
                  </a:lnTo>
                  <a:lnTo>
                    <a:pt x="2623" y="293768"/>
                  </a:lnTo>
                  <a:lnTo>
                    <a:pt x="0" y="290602"/>
                  </a:lnTo>
                  <a:lnTo>
                    <a:pt x="205" y="277725"/>
                  </a:lnTo>
                  <a:lnTo>
                    <a:pt x="14190" y="223530"/>
                  </a:lnTo>
                  <a:lnTo>
                    <a:pt x="32619" y="191403"/>
                  </a:lnTo>
                  <a:lnTo>
                    <a:pt x="50188" y="174366"/>
                  </a:lnTo>
                  <a:lnTo>
                    <a:pt x="72814" y="165233"/>
                  </a:lnTo>
                  <a:lnTo>
                    <a:pt x="97298" y="162344"/>
                  </a:lnTo>
                  <a:lnTo>
                    <a:pt x="152321" y="173009"/>
                  </a:lnTo>
                  <a:lnTo>
                    <a:pt x="160630" y="178511"/>
                  </a:lnTo>
                  <a:lnTo>
                    <a:pt x="172982" y="193982"/>
                  </a:lnTo>
                  <a:lnTo>
                    <a:pt x="186513" y="228012"/>
                  </a:lnTo>
                  <a:lnTo>
                    <a:pt x="187995" y="251077"/>
                  </a:lnTo>
                  <a:lnTo>
                    <a:pt x="179415" y="294481"/>
                  </a:lnTo>
                  <a:lnTo>
                    <a:pt x="174013" y="302775"/>
                  </a:lnTo>
                  <a:lnTo>
                    <a:pt x="158653" y="315111"/>
                  </a:lnTo>
                  <a:lnTo>
                    <a:pt x="130275" y="328633"/>
                  </a:lnTo>
                  <a:lnTo>
                    <a:pt x="94050" y="334459"/>
                  </a:lnTo>
                  <a:lnTo>
                    <a:pt x="70471" y="329583"/>
                  </a:lnTo>
                  <a:lnTo>
                    <a:pt x="15812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874072" y="1442404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2467" y="17958"/>
                  </a:lnTo>
                  <a:lnTo>
                    <a:pt x="9287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895129" y="1516103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60769" y="16789"/>
                  </a:lnTo>
                  <a:lnTo>
                    <a:pt x="18719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221513" y="1431875"/>
              <a:ext cx="126342" cy="21058"/>
            </a:xfrm>
            <a:custGeom>
              <a:avLst/>
              <a:gdLst/>
              <a:ahLst/>
              <a:cxnLst/>
              <a:rect l="0" t="0" r="0" b="0"/>
              <a:pathLst>
                <a:path w="126342" h="21058">
                  <a:moveTo>
                    <a:pt x="126341" y="0"/>
                  </a:moveTo>
                  <a:lnTo>
                    <a:pt x="88864" y="8333"/>
                  </a:lnTo>
                  <a:lnTo>
                    <a:pt x="27300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611500" y="1316062"/>
              <a:ext cx="15881" cy="315856"/>
            </a:xfrm>
            <a:custGeom>
              <a:avLst/>
              <a:gdLst/>
              <a:ahLst/>
              <a:cxnLst/>
              <a:rect l="0" t="0" r="0" b="0"/>
              <a:pathLst>
                <a:path w="15881" h="315856">
                  <a:moveTo>
                    <a:pt x="10095" y="0"/>
                  </a:moveTo>
                  <a:lnTo>
                    <a:pt x="1762" y="48931"/>
                  </a:lnTo>
                  <a:lnTo>
                    <a:pt x="0" y="108061"/>
                  </a:lnTo>
                  <a:lnTo>
                    <a:pt x="6888" y="158736"/>
                  </a:lnTo>
                  <a:lnTo>
                    <a:pt x="12582" y="216405"/>
                  </a:lnTo>
                  <a:lnTo>
                    <a:pt x="15880" y="241239"/>
                  </a:lnTo>
                  <a:lnTo>
                    <a:pt x="11585" y="289071"/>
                  </a:lnTo>
                  <a:lnTo>
                    <a:pt x="1009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424642" y="1347647"/>
              <a:ext cx="186426" cy="150926"/>
            </a:xfrm>
            <a:custGeom>
              <a:avLst/>
              <a:gdLst/>
              <a:ahLst/>
              <a:cxnLst/>
              <a:rect l="0" t="0" r="0" b="0"/>
              <a:pathLst>
                <a:path w="186426" h="150926">
                  <a:moveTo>
                    <a:pt x="186425" y="105285"/>
                  </a:moveTo>
                  <a:lnTo>
                    <a:pt x="132550" y="123243"/>
                  </a:lnTo>
                  <a:lnTo>
                    <a:pt x="70503" y="143926"/>
                  </a:lnTo>
                  <a:lnTo>
                    <a:pt x="49506" y="150925"/>
                  </a:lnTo>
                  <a:lnTo>
                    <a:pt x="40164" y="150919"/>
                  </a:lnTo>
                  <a:lnTo>
                    <a:pt x="23544" y="144674"/>
                  </a:lnTo>
                  <a:lnTo>
                    <a:pt x="11478" y="130980"/>
                  </a:lnTo>
                  <a:lnTo>
                    <a:pt x="3386" y="112026"/>
                  </a:lnTo>
                  <a:lnTo>
                    <a:pt x="0" y="76217"/>
                  </a:lnTo>
                  <a:lnTo>
                    <a:pt x="13869" y="14259"/>
                  </a:lnTo>
                  <a:lnTo>
                    <a:pt x="179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260671" y="1221305"/>
              <a:ext cx="1636656" cy="494636"/>
            </a:xfrm>
            <a:custGeom>
              <a:avLst/>
              <a:gdLst/>
              <a:ahLst/>
              <a:cxnLst/>
              <a:rect l="0" t="0" r="0" b="0"/>
              <a:pathLst>
                <a:path w="1636656" h="494636">
                  <a:moveTo>
                    <a:pt x="918728" y="0"/>
                  </a:moveTo>
                  <a:lnTo>
                    <a:pt x="883936" y="6066"/>
                  </a:lnTo>
                  <a:lnTo>
                    <a:pt x="821951" y="1545"/>
                  </a:lnTo>
                  <a:lnTo>
                    <a:pt x="770730" y="458"/>
                  </a:lnTo>
                  <a:lnTo>
                    <a:pt x="721628" y="136"/>
                  </a:lnTo>
                  <a:lnTo>
                    <a:pt x="674324" y="40"/>
                  </a:lnTo>
                  <a:lnTo>
                    <a:pt x="620144" y="3132"/>
                  </a:lnTo>
                  <a:lnTo>
                    <a:pt x="562757" y="8337"/>
                  </a:lnTo>
                  <a:lnTo>
                    <a:pt x="508708" y="12999"/>
                  </a:lnTo>
                  <a:lnTo>
                    <a:pt x="455649" y="21789"/>
                  </a:lnTo>
                  <a:lnTo>
                    <a:pt x="402883" y="31803"/>
                  </a:lnTo>
                  <a:lnTo>
                    <a:pt x="350204" y="42179"/>
                  </a:lnTo>
                  <a:lnTo>
                    <a:pt x="300670" y="52662"/>
                  </a:lnTo>
                  <a:lnTo>
                    <a:pt x="247600" y="66684"/>
                  </a:lnTo>
                  <a:lnTo>
                    <a:pt x="184283" y="95682"/>
                  </a:lnTo>
                  <a:lnTo>
                    <a:pt x="129426" y="129973"/>
                  </a:lnTo>
                  <a:lnTo>
                    <a:pt x="98774" y="152115"/>
                  </a:lnTo>
                  <a:lnTo>
                    <a:pt x="36809" y="213041"/>
                  </a:lnTo>
                  <a:lnTo>
                    <a:pt x="17130" y="242888"/>
                  </a:lnTo>
                  <a:lnTo>
                    <a:pt x="0" y="284414"/>
                  </a:lnTo>
                  <a:lnTo>
                    <a:pt x="114" y="321487"/>
                  </a:lnTo>
                  <a:lnTo>
                    <a:pt x="7557" y="356518"/>
                  </a:lnTo>
                  <a:lnTo>
                    <a:pt x="20093" y="375262"/>
                  </a:lnTo>
                  <a:lnTo>
                    <a:pt x="77046" y="420810"/>
                  </a:lnTo>
                  <a:lnTo>
                    <a:pt x="111330" y="438980"/>
                  </a:lnTo>
                  <a:lnTo>
                    <a:pt x="171422" y="459321"/>
                  </a:lnTo>
                  <a:lnTo>
                    <a:pt x="227702" y="470580"/>
                  </a:lnTo>
                  <a:lnTo>
                    <a:pt x="283620" y="478739"/>
                  </a:lnTo>
                  <a:lnTo>
                    <a:pt x="338036" y="483210"/>
                  </a:lnTo>
                  <a:lnTo>
                    <a:pt x="400777" y="487213"/>
                  </a:lnTo>
                  <a:lnTo>
                    <a:pt x="458577" y="493333"/>
                  </a:lnTo>
                  <a:lnTo>
                    <a:pt x="516225" y="494542"/>
                  </a:lnTo>
                  <a:lnTo>
                    <a:pt x="579605" y="491661"/>
                  </a:lnTo>
                  <a:lnTo>
                    <a:pt x="607739" y="488748"/>
                  </a:lnTo>
                  <a:lnTo>
                    <a:pt x="670887" y="493806"/>
                  </a:lnTo>
                  <a:lnTo>
                    <a:pt x="733204" y="494635"/>
                  </a:lnTo>
                  <a:lnTo>
                    <a:pt x="794907" y="491680"/>
                  </a:lnTo>
                  <a:lnTo>
                    <a:pt x="845775" y="486495"/>
                  </a:lnTo>
                  <a:lnTo>
                    <a:pt x="897892" y="484958"/>
                  </a:lnTo>
                  <a:lnTo>
                    <a:pt x="950379" y="484503"/>
                  </a:lnTo>
                  <a:lnTo>
                    <a:pt x="1002975" y="484368"/>
                  </a:lnTo>
                  <a:lnTo>
                    <a:pt x="1052484" y="484328"/>
                  </a:lnTo>
                  <a:lnTo>
                    <a:pt x="1105546" y="478725"/>
                  </a:lnTo>
                  <a:lnTo>
                    <a:pt x="1159397" y="473589"/>
                  </a:lnTo>
                  <a:lnTo>
                    <a:pt x="1222027" y="465642"/>
                  </a:lnTo>
                  <a:lnTo>
                    <a:pt x="1279806" y="463726"/>
                  </a:lnTo>
                  <a:lnTo>
                    <a:pt x="1336279" y="453772"/>
                  </a:lnTo>
                  <a:lnTo>
                    <a:pt x="1395614" y="433608"/>
                  </a:lnTo>
                  <a:lnTo>
                    <a:pt x="1457724" y="418014"/>
                  </a:lnTo>
                  <a:lnTo>
                    <a:pt x="1513883" y="396433"/>
                  </a:lnTo>
                  <a:lnTo>
                    <a:pt x="1570840" y="370371"/>
                  </a:lnTo>
                  <a:lnTo>
                    <a:pt x="1619954" y="329750"/>
                  </a:lnTo>
                  <a:lnTo>
                    <a:pt x="1635895" y="297615"/>
                  </a:lnTo>
                  <a:lnTo>
                    <a:pt x="1636655" y="286148"/>
                  </a:lnTo>
                  <a:lnTo>
                    <a:pt x="1631260" y="264047"/>
                  </a:lnTo>
                  <a:lnTo>
                    <a:pt x="1601043" y="209180"/>
                  </a:lnTo>
                  <a:lnTo>
                    <a:pt x="1578300" y="184162"/>
                  </a:lnTo>
                  <a:lnTo>
                    <a:pt x="1520557" y="147619"/>
                  </a:lnTo>
                  <a:lnTo>
                    <a:pt x="1465264" y="119569"/>
                  </a:lnTo>
                  <a:lnTo>
                    <a:pt x="1409567" y="94112"/>
                  </a:lnTo>
                  <a:lnTo>
                    <a:pt x="1359739" y="76628"/>
                  </a:lnTo>
                  <a:lnTo>
                    <a:pt x="1307931" y="64039"/>
                  </a:lnTo>
                  <a:lnTo>
                    <a:pt x="1255535" y="52900"/>
                  </a:lnTo>
                  <a:lnTo>
                    <a:pt x="1202966" y="42190"/>
                  </a:lnTo>
                  <a:lnTo>
                    <a:pt x="1150345" y="34728"/>
                  </a:lnTo>
                  <a:lnTo>
                    <a:pt x="1094590" y="32517"/>
                  </a:lnTo>
                  <a:lnTo>
                    <a:pt x="1042975" y="28742"/>
                  </a:lnTo>
                  <a:lnTo>
                    <a:pt x="988504" y="22575"/>
                  </a:lnTo>
                  <a:lnTo>
                    <a:pt x="935503" y="15918"/>
                  </a:lnTo>
                  <a:lnTo>
                    <a:pt x="886523" y="12125"/>
                  </a:lnTo>
                  <a:lnTo>
                    <a:pt x="825607" y="11002"/>
                  </a:lnTo>
                  <a:lnTo>
                    <a:pt x="781857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779108" y="2432297"/>
            <a:ext cx="2358385" cy="873566"/>
            <a:chOff x="779108" y="2432297"/>
            <a:chExt cx="2358385" cy="873566"/>
          </a:xfrm>
        </p:grpSpPr>
        <p:sp>
          <p:nvSpPr>
            <p:cNvPr id="74" name="Freeform 73"/>
            <p:cNvSpPr/>
            <p:nvPr/>
          </p:nvSpPr>
          <p:spPr>
            <a:xfrm>
              <a:off x="2274155" y="2432297"/>
              <a:ext cx="863338" cy="31372"/>
            </a:xfrm>
            <a:custGeom>
              <a:avLst/>
              <a:gdLst/>
              <a:ahLst/>
              <a:cxnLst/>
              <a:rect l="0" t="0" r="0" b="0"/>
              <a:pathLst>
                <a:path w="863338" h="31372">
                  <a:moveTo>
                    <a:pt x="863337" y="31371"/>
                  </a:moveTo>
                  <a:lnTo>
                    <a:pt x="814406" y="19918"/>
                  </a:lnTo>
                  <a:lnTo>
                    <a:pt x="755275" y="12211"/>
                  </a:lnTo>
                  <a:lnTo>
                    <a:pt x="698535" y="3453"/>
                  </a:lnTo>
                  <a:lnTo>
                    <a:pt x="636028" y="510"/>
                  </a:lnTo>
                  <a:lnTo>
                    <a:pt x="580347" y="0"/>
                  </a:lnTo>
                  <a:lnTo>
                    <a:pt x="526804" y="2969"/>
                  </a:lnTo>
                  <a:lnTo>
                    <a:pt x="470775" y="8138"/>
                  </a:lnTo>
                  <a:lnTo>
                    <a:pt x="412840" y="9669"/>
                  </a:lnTo>
                  <a:lnTo>
                    <a:pt x="358629" y="13243"/>
                  </a:lnTo>
                  <a:lnTo>
                    <a:pt x="308642" y="18591"/>
                  </a:lnTo>
                  <a:lnTo>
                    <a:pt x="261075" y="20175"/>
                  </a:lnTo>
                  <a:lnTo>
                    <a:pt x="209937" y="20645"/>
                  </a:lnTo>
                  <a:lnTo>
                    <a:pt x="157740" y="20784"/>
                  </a:lnTo>
                  <a:lnTo>
                    <a:pt x="105229" y="20825"/>
                  </a:lnTo>
                  <a:lnTo>
                    <a:pt x="55746" y="20837"/>
                  </a:lnTo>
                  <a:lnTo>
                    <a:pt x="0" y="208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358383" y="2674238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0475" y="15641"/>
                  </a:lnTo>
                  <a:lnTo>
                    <a:pt x="133558" y="23719"/>
                  </a:lnTo>
                  <a:lnTo>
                    <a:pt x="84527" y="31201"/>
                  </a:lnTo>
                  <a:lnTo>
                    <a:pt x="29088" y="3961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639383" y="2562482"/>
              <a:ext cx="182255" cy="311798"/>
            </a:xfrm>
            <a:custGeom>
              <a:avLst/>
              <a:gdLst/>
              <a:ahLst/>
              <a:cxnLst/>
              <a:rect l="0" t="0" r="0" b="0"/>
              <a:pathLst>
                <a:path w="182255" h="311798">
                  <a:moveTo>
                    <a:pt x="182254" y="111756"/>
                  </a:moveTo>
                  <a:lnTo>
                    <a:pt x="179134" y="69064"/>
                  </a:lnTo>
                  <a:lnTo>
                    <a:pt x="172679" y="49498"/>
                  </a:lnTo>
                  <a:lnTo>
                    <a:pt x="162010" y="33003"/>
                  </a:lnTo>
                  <a:lnTo>
                    <a:pt x="137262" y="10563"/>
                  </a:lnTo>
                  <a:lnTo>
                    <a:pt x="114684" y="2441"/>
                  </a:lnTo>
                  <a:lnTo>
                    <a:pt x="90222" y="0"/>
                  </a:lnTo>
                  <a:lnTo>
                    <a:pt x="67651" y="2815"/>
                  </a:lnTo>
                  <a:lnTo>
                    <a:pt x="49041" y="11085"/>
                  </a:lnTo>
                  <a:lnTo>
                    <a:pt x="18030" y="35458"/>
                  </a:lnTo>
                  <a:lnTo>
                    <a:pt x="2054" y="67052"/>
                  </a:lnTo>
                  <a:lnTo>
                    <a:pt x="0" y="89548"/>
                  </a:lnTo>
                  <a:lnTo>
                    <a:pt x="4156" y="110075"/>
                  </a:lnTo>
                  <a:lnTo>
                    <a:pt x="13802" y="126997"/>
                  </a:lnTo>
                  <a:lnTo>
                    <a:pt x="21990" y="132445"/>
                  </a:lnTo>
                  <a:lnTo>
                    <a:pt x="43565" y="138499"/>
                  </a:lnTo>
                  <a:lnTo>
                    <a:pt x="53530" y="137773"/>
                  </a:lnTo>
                  <a:lnTo>
                    <a:pt x="99330" y="119197"/>
                  </a:lnTo>
                  <a:lnTo>
                    <a:pt x="116543" y="105704"/>
                  </a:lnTo>
                  <a:lnTo>
                    <a:pt x="124408" y="97193"/>
                  </a:lnTo>
                  <a:lnTo>
                    <a:pt x="129652" y="96198"/>
                  </a:lnTo>
                  <a:lnTo>
                    <a:pt x="133148" y="100214"/>
                  </a:lnTo>
                  <a:lnTo>
                    <a:pt x="138068" y="128223"/>
                  </a:lnTo>
                  <a:lnTo>
                    <a:pt x="139731" y="179610"/>
                  </a:lnTo>
                  <a:lnTo>
                    <a:pt x="147295" y="234820"/>
                  </a:lnTo>
                  <a:lnTo>
                    <a:pt x="148499" y="274431"/>
                  </a:lnTo>
                  <a:lnTo>
                    <a:pt x="140140" y="311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79108" y="2516310"/>
              <a:ext cx="779110" cy="84229"/>
            </a:xfrm>
            <a:custGeom>
              <a:avLst/>
              <a:gdLst/>
              <a:ahLst/>
              <a:cxnLst/>
              <a:rect l="0" t="0" r="0" b="0"/>
              <a:pathLst>
                <a:path w="779110" h="84229">
                  <a:moveTo>
                    <a:pt x="779109" y="0"/>
                  </a:moveTo>
                  <a:lnTo>
                    <a:pt x="720492" y="5590"/>
                  </a:lnTo>
                  <a:lnTo>
                    <a:pt x="666318" y="16789"/>
                  </a:lnTo>
                  <a:lnTo>
                    <a:pt x="607437" y="23334"/>
                  </a:lnTo>
                  <a:lnTo>
                    <a:pt x="553938" y="29141"/>
                  </a:lnTo>
                  <a:lnTo>
                    <a:pt x="499872" y="33981"/>
                  </a:lnTo>
                  <a:lnTo>
                    <a:pt x="447978" y="39705"/>
                  </a:lnTo>
                  <a:lnTo>
                    <a:pt x="388148" y="44520"/>
                  </a:lnTo>
                  <a:lnTo>
                    <a:pt x="325967" y="50236"/>
                  </a:lnTo>
                  <a:lnTo>
                    <a:pt x="272448" y="55049"/>
                  </a:lnTo>
                  <a:lnTo>
                    <a:pt x="225005" y="60765"/>
                  </a:lnTo>
                  <a:lnTo>
                    <a:pt x="172733" y="62458"/>
                  </a:lnTo>
                  <a:lnTo>
                    <a:pt x="118738" y="68620"/>
                  </a:lnTo>
                  <a:lnTo>
                    <a:pt x="68327" y="72195"/>
                  </a:lnTo>
                  <a:lnTo>
                    <a:pt x="11424" y="8183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84393" y="2747937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51689" y="5590"/>
                  </a:lnTo>
                  <a:lnTo>
                    <a:pt x="93011" y="1545"/>
                  </a:lnTo>
                  <a:lnTo>
                    <a:pt x="38260" y="58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220589" y="2628961"/>
              <a:ext cx="190230" cy="329547"/>
            </a:xfrm>
            <a:custGeom>
              <a:avLst/>
              <a:gdLst/>
              <a:ahLst/>
              <a:cxnLst/>
              <a:rect l="0" t="0" r="0" b="0"/>
              <a:pathLst>
                <a:path w="190230" h="329547">
                  <a:moveTo>
                    <a:pt x="190229" y="87391"/>
                  </a:moveTo>
                  <a:lnTo>
                    <a:pt x="169986" y="43428"/>
                  </a:lnTo>
                  <a:lnTo>
                    <a:pt x="145237" y="18733"/>
                  </a:lnTo>
                  <a:lnTo>
                    <a:pt x="110088" y="2187"/>
                  </a:lnTo>
                  <a:lnTo>
                    <a:pt x="86760" y="0"/>
                  </a:lnTo>
                  <a:lnTo>
                    <a:pt x="65864" y="4097"/>
                  </a:lnTo>
                  <a:lnTo>
                    <a:pt x="40946" y="19557"/>
                  </a:lnTo>
                  <a:lnTo>
                    <a:pt x="11566" y="48862"/>
                  </a:lnTo>
                  <a:lnTo>
                    <a:pt x="4440" y="58195"/>
                  </a:lnTo>
                  <a:lnTo>
                    <a:pt x="859" y="67927"/>
                  </a:lnTo>
                  <a:lnTo>
                    <a:pt x="0" y="88099"/>
                  </a:lnTo>
                  <a:lnTo>
                    <a:pt x="6093" y="119186"/>
                  </a:lnTo>
                  <a:lnTo>
                    <a:pt x="20897" y="145035"/>
                  </a:lnTo>
                  <a:lnTo>
                    <a:pt x="30548" y="149217"/>
                  </a:lnTo>
                  <a:lnTo>
                    <a:pt x="56868" y="150744"/>
                  </a:lnTo>
                  <a:lnTo>
                    <a:pt x="93393" y="145027"/>
                  </a:lnTo>
                  <a:lnTo>
                    <a:pt x="120853" y="130334"/>
                  </a:lnTo>
                  <a:lnTo>
                    <a:pt x="133269" y="114666"/>
                  </a:lnTo>
                  <a:lnTo>
                    <a:pt x="138218" y="105574"/>
                  </a:lnTo>
                  <a:lnTo>
                    <a:pt x="143857" y="101853"/>
                  </a:lnTo>
                  <a:lnTo>
                    <a:pt x="149955" y="101711"/>
                  </a:lnTo>
                  <a:lnTo>
                    <a:pt x="156361" y="103957"/>
                  </a:lnTo>
                  <a:lnTo>
                    <a:pt x="159462" y="108963"/>
                  </a:lnTo>
                  <a:lnTo>
                    <a:pt x="158983" y="168784"/>
                  </a:lnTo>
                  <a:lnTo>
                    <a:pt x="158711" y="231197"/>
                  </a:lnTo>
                  <a:lnTo>
                    <a:pt x="158657" y="292399"/>
                  </a:lnTo>
                  <a:lnTo>
                    <a:pt x="158644" y="3295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531571" y="3084849"/>
              <a:ext cx="335946" cy="154803"/>
            </a:xfrm>
            <a:custGeom>
              <a:avLst/>
              <a:gdLst/>
              <a:ahLst/>
              <a:cxnLst/>
              <a:rect l="0" t="0" r="0" b="0"/>
              <a:pathLst>
                <a:path w="335946" h="154803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6584" y="95000"/>
                  </a:lnTo>
                  <a:lnTo>
                    <a:pt x="30248" y="136919"/>
                  </a:lnTo>
                  <a:lnTo>
                    <a:pt x="38406" y="143922"/>
                  </a:lnTo>
                  <a:lnTo>
                    <a:pt x="63068" y="151703"/>
                  </a:lnTo>
                  <a:lnTo>
                    <a:pt x="74324" y="149099"/>
                  </a:lnTo>
                  <a:lnTo>
                    <a:pt x="93070" y="133727"/>
                  </a:lnTo>
                  <a:lnTo>
                    <a:pt x="122998" y="94136"/>
                  </a:lnTo>
                  <a:lnTo>
                    <a:pt x="133030" y="73424"/>
                  </a:lnTo>
                  <a:lnTo>
                    <a:pt x="137343" y="71176"/>
                  </a:lnTo>
                  <a:lnTo>
                    <a:pt x="141388" y="74357"/>
                  </a:lnTo>
                  <a:lnTo>
                    <a:pt x="181618" y="128461"/>
                  </a:lnTo>
                  <a:lnTo>
                    <a:pt x="201587" y="142102"/>
                  </a:lnTo>
                  <a:lnTo>
                    <a:pt x="226060" y="150894"/>
                  </a:lnTo>
                  <a:lnTo>
                    <a:pt x="252535" y="154802"/>
                  </a:lnTo>
                  <a:lnTo>
                    <a:pt x="273660" y="150300"/>
                  </a:lnTo>
                  <a:lnTo>
                    <a:pt x="282569" y="145823"/>
                  </a:lnTo>
                  <a:lnTo>
                    <a:pt x="298707" y="128371"/>
                  </a:lnTo>
                  <a:lnTo>
                    <a:pt x="326855" y="73967"/>
                  </a:lnTo>
                  <a:lnTo>
                    <a:pt x="334768" y="52762"/>
                  </a:lnTo>
                  <a:lnTo>
                    <a:pt x="335945" y="31639"/>
                  </a:lnTo>
                  <a:lnTo>
                    <a:pt x="3319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000414" y="3084849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021471" y="3163488"/>
              <a:ext cx="115815" cy="16119"/>
            </a:xfrm>
            <a:custGeom>
              <a:avLst/>
              <a:gdLst/>
              <a:ahLst/>
              <a:cxnLst/>
              <a:rect l="0" t="0" r="0" b="0"/>
              <a:pathLst>
                <a:path w="115815" h="16119">
                  <a:moveTo>
                    <a:pt x="115814" y="5589"/>
                  </a:moveTo>
                  <a:lnTo>
                    <a:pt x="99046" y="0"/>
                  </a:lnTo>
                  <a:lnTo>
                    <a:pt x="81455" y="376"/>
                  </a:lnTo>
                  <a:lnTo>
                    <a:pt x="18719" y="134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242570" y="3084849"/>
              <a:ext cx="105285" cy="10530"/>
            </a:xfrm>
            <a:custGeom>
              <a:avLst/>
              <a:gdLst/>
              <a:ahLst/>
              <a:cxnLst/>
              <a:rect l="0" t="0" r="0" b="0"/>
              <a:pathLst>
                <a:path w="105285" h="10530">
                  <a:moveTo>
                    <a:pt x="105284" y="0"/>
                  </a:moveTo>
                  <a:lnTo>
                    <a:pt x="46668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379440" y="2985775"/>
              <a:ext cx="190935" cy="257003"/>
            </a:xfrm>
            <a:custGeom>
              <a:avLst/>
              <a:gdLst/>
              <a:ahLst/>
              <a:cxnLst/>
              <a:rect l="0" t="0" r="0" b="0"/>
              <a:pathLst>
                <a:path w="190935" h="257003">
                  <a:moveTo>
                    <a:pt x="0" y="25375"/>
                  </a:moveTo>
                  <a:lnTo>
                    <a:pt x="11178" y="14196"/>
                  </a:lnTo>
                  <a:lnTo>
                    <a:pt x="29145" y="8708"/>
                  </a:lnTo>
                  <a:lnTo>
                    <a:pt x="82737" y="0"/>
                  </a:lnTo>
                  <a:lnTo>
                    <a:pt x="108483" y="11747"/>
                  </a:lnTo>
                  <a:lnTo>
                    <a:pt x="127763" y="23607"/>
                  </a:lnTo>
                  <a:lnTo>
                    <a:pt x="131969" y="31216"/>
                  </a:lnTo>
                  <a:lnTo>
                    <a:pt x="132433" y="39797"/>
                  </a:lnTo>
                  <a:lnTo>
                    <a:pt x="126709" y="57521"/>
                  </a:lnTo>
                  <a:lnTo>
                    <a:pt x="90663" y="102325"/>
                  </a:lnTo>
                  <a:lnTo>
                    <a:pt x="76949" y="116507"/>
                  </a:lnTo>
                  <a:lnTo>
                    <a:pt x="77036" y="121225"/>
                  </a:lnTo>
                  <a:lnTo>
                    <a:pt x="81773" y="124370"/>
                  </a:lnTo>
                  <a:lnTo>
                    <a:pt x="141877" y="138237"/>
                  </a:lnTo>
                  <a:lnTo>
                    <a:pt x="166002" y="144946"/>
                  </a:lnTo>
                  <a:lnTo>
                    <a:pt x="175008" y="150713"/>
                  </a:lnTo>
                  <a:lnTo>
                    <a:pt x="188136" y="166478"/>
                  </a:lnTo>
                  <a:lnTo>
                    <a:pt x="190934" y="175596"/>
                  </a:lnTo>
                  <a:lnTo>
                    <a:pt x="190925" y="195085"/>
                  </a:lnTo>
                  <a:lnTo>
                    <a:pt x="180782" y="212326"/>
                  </a:lnTo>
                  <a:lnTo>
                    <a:pt x="164575" y="226617"/>
                  </a:lnTo>
                  <a:lnTo>
                    <a:pt x="115302" y="249217"/>
                  </a:lnTo>
                  <a:lnTo>
                    <a:pt x="54770" y="255977"/>
                  </a:lnTo>
                  <a:lnTo>
                    <a:pt x="21057" y="2570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315252" y="2811108"/>
              <a:ext cx="1456746" cy="494755"/>
            </a:xfrm>
            <a:custGeom>
              <a:avLst/>
              <a:gdLst/>
              <a:ahLst/>
              <a:cxnLst/>
              <a:rect l="0" t="0" r="0" b="0"/>
              <a:pathLst>
                <a:path w="1456746" h="494755">
                  <a:moveTo>
                    <a:pt x="611463" y="105285"/>
                  </a:moveTo>
                  <a:lnTo>
                    <a:pt x="583907" y="98050"/>
                  </a:lnTo>
                  <a:lnTo>
                    <a:pt x="524564" y="98527"/>
                  </a:lnTo>
                  <a:lnTo>
                    <a:pt x="473801" y="103283"/>
                  </a:lnTo>
                  <a:lnTo>
                    <a:pt x="421715" y="107812"/>
                  </a:lnTo>
                  <a:lnTo>
                    <a:pt x="372357" y="116563"/>
                  </a:lnTo>
                  <a:lnTo>
                    <a:pt x="313758" y="130000"/>
                  </a:lnTo>
                  <a:lnTo>
                    <a:pt x="257122" y="137853"/>
                  </a:lnTo>
                  <a:lnTo>
                    <a:pt x="197755" y="159508"/>
                  </a:lnTo>
                  <a:lnTo>
                    <a:pt x="135639" y="186316"/>
                  </a:lnTo>
                  <a:lnTo>
                    <a:pt x="79479" y="214142"/>
                  </a:lnTo>
                  <a:lnTo>
                    <a:pt x="28110" y="249183"/>
                  </a:lnTo>
                  <a:lnTo>
                    <a:pt x="5129" y="281413"/>
                  </a:lnTo>
                  <a:lnTo>
                    <a:pt x="0" y="307177"/>
                  </a:lnTo>
                  <a:lnTo>
                    <a:pt x="6239" y="356255"/>
                  </a:lnTo>
                  <a:lnTo>
                    <a:pt x="21006" y="383458"/>
                  </a:lnTo>
                  <a:lnTo>
                    <a:pt x="45788" y="406336"/>
                  </a:lnTo>
                  <a:lnTo>
                    <a:pt x="95179" y="433857"/>
                  </a:lnTo>
                  <a:lnTo>
                    <a:pt x="156928" y="451772"/>
                  </a:lnTo>
                  <a:lnTo>
                    <a:pt x="214532" y="466576"/>
                  </a:lnTo>
                  <a:lnTo>
                    <a:pt x="262486" y="471647"/>
                  </a:lnTo>
                  <a:lnTo>
                    <a:pt x="319329" y="473150"/>
                  </a:lnTo>
                  <a:lnTo>
                    <a:pt x="375036" y="473595"/>
                  </a:lnTo>
                  <a:lnTo>
                    <a:pt x="428586" y="479317"/>
                  </a:lnTo>
                  <a:lnTo>
                    <a:pt x="487087" y="482832"/>
                  </a:lnTo>
                  <a:lnTo>
                    <a:pt x="543285" y="483873"/>
                  </a:lnTo>
                  <a:lnTo>
                    <a:pt x="602570" y="484181"/>
                  </a:lnTo>
                  <a:lnTo>
                    <a:pt x="664590" y="484273"/>
                  </a:lnTo>
                  <a:lnTo>
                    <a:pt x="726722" y="491539"/>
                  </a:lnTo>
                  <a:lnTo>
                    <a:pt x="782874" y="493861"/>
                  </a:lnTo>
                  <a:lnTo>
                    <a:pt x="843965" y="494550"/>
                  </a:lnTo>
                  <a:lnTo>
                    <a:pt x="906520" y="494754"/>
                  </a:lnTo>
                  <a:lnTo>
                    <a:pt x="969508" y="493644"/>
                  </a:lnTo>
                  <a:lnTo>
                    <a:pt x="1030286" y="487597"/>
                  </a:lnTo>
                  <a:lnTo>
                    <a:pt x="1080139" y="485285"/>
                  </a:lnTo>
                  <a:lnTo>
                    <a:pt x="1132605" y="484600"/>
                  </a:lnTo>
                  <a:lnTo>
                    <a:pt x="1190915" y="483227"/>
                  </a:lnTo>
                  <a:lnTo>
                    <a:pt x="1245756" y="475931"/>
                  </a:lnTo>
                  <a:lnTo>
                    <a:pt x="1297880" y="466360"/>
                  </a:lnTo>
                  <a:lnTo>
                    <a:pt x="1358007" y="449527"/>
                  </a:lnTo>
                  <a:lnTo>
                    <a:pt x="1397690" y="427601"/>
                  </a:lnTo>
                  <a:lnTo>
                    <a:pt x="1436951" y="388751"/>
                  </a:lnTo>
                  <a:lnTo>
                    <a:pt x="1454357" y="357731"/>
                  </a:lnTo>
                  <a:lnTo>
                    <a:pt x="1456745" y="330567"/>
                  </a:lnTo>
                  <a:lnTo>
                    <a:pt x="1448746" y="276647"/>
                  </a:lnTo>
                  <a:lnTo>
                    <a:pt x="1427496" y="233371"/>
                  </a:lnTo>
                  <a:lnTo>
                    <a:pt x="1406451" y="208617"/>
                  </a:lnTo>
                  <a:lnTo>
                    <a:pt x="1346833" y="163914"/>
                  </a:lnTo>
                  <a:lnTo>
                    <a:pt x="1288562" y="128565"/>
                  </a:lnTo>
                  <a:lnTo>
                    <a:pt x="1230495" y="105944"/>
                  </a:lnTo>
                  <a:lnTo>
                    <a:pt x="1178195" y="87543"/>
                  </a:lnTo>
                  <a:lnTo>
                    <a:pt x="1123493" y="70845"/>
                  </a:lnTo>
                  <a:lnTo>
                    <a:pt x="1069967" y="55112"/>
                  </a:lnTo>
                  <a:lnTo>
                    <a:pt x="1015628" y="29557"/>
                  </a:lnTo>
                  <a:lnTo>
                    <a:pt x="961832" y="21566"/>
                  </a:lnTo>
                  <a:lnTo>
                    <a:pt x="906146" y="9936"/>
                  </a:lnTo>
                  <a:lnTo>
                    <a:pt x="850086" y="1963"/>
                  </a:lnTo>
                  <a:lnTo>
                    <a:pt x="793952" y="388"/>
                  </a:lnTo>
                  <a:lnTo>
                    <a:pt x="734684" y="77"/>
                  </a:lnTo>
                  <a:lnTo>
                    <a:pt x="672587" y="15"/>
                  </a:lnTo>
                  <a:lnTo>
                    <a:pt x="618265" y="5"/>
                  </a:lnTo>
                  <a:lnTo>
                    <a:pt x="563306" y="2"/>
                  </a:lnTo>
                  <a:lnTo>
                    <a:pt x="509976" y="1"/>
                  </a:lnTo>
                  <a:lnTo>
                    <a:pt x="457130" y="1"/>
                  </a:lnTo>
                  <a:lnTo>
                    <a:pt x="404427" y="0"/>
                  </a:lnTo>
                  <a:lnTo>
                    <a:pt x="343792" y="0"/>
                  </a:lnTo>
                  <a:lnTo>
                    <a:pt x="2956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810694" y="4727295"/>
            <a:ext cx="231628" cy="221100"/>
            <a:chOff x="810694" y="4727295"/>
            <a:chExt cx="231628" cy="221100"/>
          </a:xfrm>
        </p:grpSpPr>
        <p:sp>
          <p:nvSpPr>
            <p:cNvPr id="87" name="Freeform 86"/>
            <p:cNvSpPr/>
            <p:nvPr/>
          </p:nvSpPr>
          <p:spPr>
            <a:xfrm>
              <a:off x="884393" y="4727295"/>
              <a:ext cx="126343" cy="210571"/>
            </a:xfrm>
            <a:custGeom>
              <a:avLst/>
              <a:gdLst/>
              <a:ahLst/>
              <a:cxnLst/>
              <a:rect l="0" t="0" r="0" b="0"/>
              <a:pathLst>
                <a:path w="126343" h="210571">
                  <a:moveTo>
                    <a:pt x="126342" y="0"/>
                  </a:moveTo>
                  <a:lnTo>
                    <a:pt x="109575" y="11178"/>
                  </a:lnTo>
                  <a:lnTo>
                    <a:pt x="98223" y="26025"/>
                  </a:lnTo>
                  <a:lnTo>
                    <a:pt x="65671" y="87783"/>
                  </a:lnTo>
                  <a:lnTo>
                    <a:pt x="37547" y="14765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10694" y="4727295"/>
              <a:ext cx="231628" cy="221100"/>
            </a:xfrm>
            <a:custGeom>
              <a:avLst/>
              <a:gdLst/>
              <a:ahLst/>
              <a:cxnLst/>
              <a:rect l="0" t="0" r="0" b="0"/>
              <a:pathLst>
                <a:path w="231628" h="221100">
                  <a:moveTo>
                    <a:pt x="231627" y="221099"/>
                  </a:moveTo>
                  <a:lnTo>
                    <a:pt x="207580" y="211523"/>
                  </a:lnTo>
                  <a:lnTo>
                    <a:pt x="150929" y="161200"/>
                  </a:lnTo>
                  <a:lnTo>
                    <a:pt x="92224" y="105055"/>
                  </a:lnTo>
                  <a:lnTo>
                    <a:pt x="46879" y="443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1200248" y="4527253"/>
            <a:ext cx="1579276" cy="400084"/>
            <a:chOff x="1200248" y="4527253"/>
            <a:chExt cx="1579276" cy="400084"/>
          </a:xfrm>
        </p:grpSpPr>
        <p:sp>
          <p:nvSpPr>
            <p:cNvPr id="90" name="Freeform 89"/>
            <p:cNvSpPr/>
            <p:nvPr/>
          </p:nvSpPr>
          <p:spPr>
            <a:xfrm>
              <a:off x="1200248" y="4790466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549884" y="4674653"/>
              <a:ext cx="8334" cy="252684"/>
            </a:xfrm>
            <a:custGeom>
              <a:avLst/>
              <a:gdLst/>
              <a:ahLst/>
              <a:cxnLst/>
              <a:rect l="0" t="0" r="0" b="0"/>
              <a:pathLst>
                <a:path w="8334" h="252684">
                  <a:moveTo>
                    <a:pt x="8333" y="0"/>
                  </a:moveTo>
                  <a:lnTo>
                    <a:pt x="0" y="37477"/>
                  </a:lnTo>
                  <a:lnTo>
                    <a:pt x="3828" y="94490"/>
                  </a:lnTo>
                  <a:lnTo>
                    <a:pt x="6998" y="144850"/>
                  </a:lnTo>
                  <a:lnTo>
                    <a:pt x="7938" y="196816"/>
                  </a:lnTo>
                  <a:lnTo>
                    <a:pt x="8333" y="252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373448" y="4643067"/>
              <a:ext cx="174242" cy="189514"/>
            </a:xfrm>
            <a:custGeom>
              <a:avLst/>
              <a:gdLst/>
              <a:ahLst/>
              <a:cxnLst/>
              <a:rect l="0" t="0" r="0" b="0"/>
              <a:pathLst>
                <a:path w="174242" h="189514">
                  <a:moveTo>
                    <a:pt x="174241" y="189513"/>
                  </a:moveTo>
                  <a:lnTo>
                    <a:pt x="136763" y="181180"/>
                  </a:lnTo>
                  <a:lnTo>
                    <a:pt x="85339" y="179418"/>
                  </a:lnTo>
                  <a:lnTo>
                    <a:pt x="44044" y="173524"/>
                  </a:lnTo>
                  <a:lnTo>
                    <a:pt x="22399" y="161350"/>
                  </a:lnTo>
                  <a:lnTo>
                    <a:pt x="13351" y="153190"/>
                  </a:lnTo>
                  <a:lnTo>
                    <a:pt x="3299" y="131645"/>
                  </a:lnTo>
                  <a:lnTo>
                    <a:pt x="0" y="107642"/>
                  </a:lnTo>
                  <a:lnTo>
                    <a:pt x="10381" y="52953"/>
                  </a:lnTo>
                  <a:lnTo>
                    <a:pt x="163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179399" y="4674653"/>
              <a:ext cx="126343" cy="178985"/>
            </a:xfrm>
            <a:custGeom>
              <a:avLst/>
              <a:gdLst/>
              <a:ahLst/>
              <a:cxnLst/>
              <a:rect l="0" t="0" r="0" b="0"/>
              <a:pathLst>
                <a:path w="126343" h="178985">
                  <a:moveTo>
                    <a:pt x="126342" y="0"/>
                  </a:moveTo>
                  <a:lnTo>
                    <a:pt x="72227" y="48900"/>
                  </a:lnTo>
                  <a:lnTo>
                    <a:pt x="47916" y="83119"/>
                  </a:lnTo>
                  <a:lnTo>
                    <a:pt x="18095" y="14279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179399" y="4685181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126342" y="136871"/>
                  </a:moveTo>
                  <a:lnTo>
                    <a:pt x="69946" y="79305"/>
                  </a:lnTo>
                  <a:lnTo>
                    <a:pt x="15829" y="216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442611" y="4706238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2593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747937" y="4569367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8334" y="57264"/>
                  </a:lnTo>
                  <a:lnTo>
                    <a:pt x="10095" y="118157"/>
                  </a:lnTo>
                  <a:lnTo>
                    <a:pt x="17679" y="175245"/>
                  </a:lnTo>
                  <a:lnTo>
                    <a:pt x="23509" y="231582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573331" y="4527253"/>
              <a:ext cx="206193" cy="210571"/>
            </a:xfrm>
            <a:custGeom>
              <a:avLst/>
              <a:gdLst/>
              <a:ahLst/>
              <a:cxnLst/>
              <a:rect l="0" t="0" r="0" b="0"/>
              <a:pathLst>
                <a:path w="206193" h="210571">
                  <a:moveTo>
                    <a:pt x="206192" y="210570"/>
                  </a:moveTo>
                  <a:lnTo>
                    <a:pt x="168714" y="202237"/>
                  </a:lnTo>
                  <a:lnTo>
                    <a:pt x="110876" y="191926"/>
                  </a:lnTo>
                  <a:lnTo>
                    <a:pt x="61109" y="175649"/>
                  </a:lnTo>
                  <a:lnTo>
                    <a:pt x="49808" y="169742"/>
                  </a:lnTo>
                  <a:lnTo>
                    <a:pt x="31013" y="150700"/>
                  </a:lnTo>
                  <a:lnTo>
                    <a:pt x="10398" y="113673"/>
                  </a:lnTo>
                  <a:lnTo>
                    <a:pt x="0" y="73066"/>
                  </a:lnTo>
                  <a:lnTo>
                    <a:pt x="39" y="34518"/>
                  </a:lnTo>
                  <a:lnTo>
                    <a:pt x="61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768580" y="4674653"/>
            <a:ext cx="252685" cy="294798"/>
            <a:chOff x="768580" y="4674653"/>
            <a:chExt cx="252685" cy="294798"/>
          </a:xfrm>
        </p:grpSpPr>
        <p:sp>
          <p:nvSpPr>
            <p:cNvPr id="99" name="Freeform 98"/>
            <p:cNvSpPr/>
            <p:nvPr/>
          </p:nvSpPr>
          <p:spPr>
            <a:xfrm>
              <a:off x="937036" y="4674653"/>
              <a:ext cx="9066" cy="294798"/>
            </a:xfrm>
            <a:custGeom>
              <a:avLst/>
              <a:gdLst/>
              <a:ahLst/>
              <a:cxnLst/>
              <a:rect l="0" t="0" r="0" b="0"/>
              <a:pathLst>
                <a:path w="9066" h="294798">
                  <a:moveTo>
                    <a:pt x="0" y="0"/>
                  </a:moveTo>
                  <a:lnTo>
                    <a:pt x="3119" y="42691"/>
                  </a:lnTo>
                  <a:lnTo>
                    <a:pt x="9065" y="89931"/>
                  </a:lnTo>
                  <a:lnTo>
                    <a:pt x="2002" y="153002"/>
                  </a:lnTo>
                  <a:lnTo>
                    <a:pt x="593" y="201702"/>
                  </a:lnTo>
                  <a:lnTo>
                    <a:pt x="117" y="264970"/>
                  </a:lnTo>
                  <a:lnTo>
                    <a:pt x="0" y="294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68580" y="4790466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194067" y="14654"/>
                  </a:lnTo>
                  <a:lnTo>
                    <a:pt x="131231" y="31667"/>
                  </a:lnTo>
                  <a:lnTo>
                    <a:pt x="82557" y="42138"/>
                  </a:lnTo>
                  <a:lnTo>
                    <a:pt x="24886" y="5615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2105699" y="4600953"/>
            <a:ext cx="273742" cy="231628"/>
            <a:chOff x="2105699" y="4600953"/>
            <a:chExt cx="273742" cy="231628"/>
          </a:xfrm>
        </p:grpSpPr>
        <p:sp>
          <p:nvSpPr>
            <p:cNvPr id="102" name="Freeform 101"/>
            <p:cNvSpPr/>
            <p:nvPr/>
          </p:nvSpPr>
          <p:spPr>
            <a:xfrm>
              <a:off x="2232041" y="4600953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5589" y="58617"/>
                  </a:lnTo>
                  <a:lnTo>
                    <a:pt x="10723" y="120027"/>
                  </a:lnTo>
                  <a:lnTo>
                    <a:pt x="18669" y="178430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105699" y="4700172"/>
              <a:ext cx="273742" cy="37652"/>
            </a:xfrm>
            <a:custGeom>
              <a:avLst/>
              <a:gdLst/>
              <a:ahLst/>
              <a:cxnLst/>
              <a:rect l="0" t="0" r="0" b="0"/>
              <a:pathLst>
                <a:path w="273742" h="37652">
                  <a:moveTo>
                    <a:pt x="273741" y="6066"/>
                  </a:moveTo>
                  <a:lnTo>
                    <a:pt x="240119" y="0"/>
                  </a:lnTo>
                  <a:lnTo>
                    <a:pt x="185298" y="7641"/>
                  </a:lnTo>
                  <a:lnTo>
                    <a:pt x="124080" y="20415"/>
                  </a:lnTo>
                  <a:lnTo>
                    <a:pt x="66927" y="26968"/>
                  </a:lnTo>
                  <a:lnTo>
                    <a:pt x="19936" y="35195"/>
                  </a:lnTo>
                  <a:lnTo>
                    <a:pt x="0" y="376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1463461" y="5295834"/>
            <a:ext cx="579068" cy="410612"/>
            <a:chOff x="1463461" y="5295834"/>
            <a:chExt cx="579068" cy="410612"/>
          </a:xfrm>
        </p:grpSpPr>
        <p:sp>
          <p:nvSpPr>
            <p:cNvPr id="105" name="Freeform 104"/>
            <p:cNvSpPr/>
            <p:nvPr/>
          </p:nvSpPr>
          <p:spPr>
            <a:xfrm>
              <a:off x="1463461" y="5295834"/>
              <a:ext cx="115814" cy="221100"/>
            </a:xfrm>
            <a:custGeom>
              <a:avLst/>
              <a:gdLst/>
              <a:ahLst/>
              <a:cxnLst/>
              <a:rect l="0" t="0" r="0" b="0"/>
              <a:pathLst>
                <a:path w="115814" h="221100">
                  <a:moveTo>
                    <a:pt x="0" y="0"/>
                  </a:moveTo>
                  <a:lnTo>
                    <a:pt x="26363" y="55045"/>
                  </a:lnTo>
                  <a:lnTo>
                    <a:pt x="65668" y="118239"/>
                  </a:lnTo>
                  <a:lnTo>
                    <a:pt x="102825" y="181321"/>
                  </a:lnTo>
                  <a:lnTo>
                    <a:pt x="115813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526632" y="5359005"/>
              <a:ext cx="157928" cy="347441"/>
            </a:xfrm>
            <a:custGeom>
              <a:avLst/>
              <a:gdLst/>
              <a:ahLst/>
              <a:cxnLst/>
              <a:rect l="0" t="0" r="0" b="0"/>
              <a:pathLst>
                <a:path w="157928" h="347441">
                  <a:moveTo>
                    <a:pt x="157927" y="0"/>
                  </a:moveTo>
                  <a:lnTo>
                    <a:pt x="131563" y="55045"/>
                  </a:lnTo>
                  <a:lnTo>
                    <a:pt x="104930" y="109572"/>
                  </a:lnTo>
                  <a:lnTo>
                    <a:pt x="82728" y="165143"/>
                  </a:lnTo>
                  <a:lnTo>
                    <a:pt x="52606" y="224387"/>
                  </a:lnTo>
                  <a:lnTo>
                    <a:pt x="29845" y="275430"/>
                  </a:lnTo>
                  <a:lnTo>
                    <a:pt x="3891" y="337306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853015" y="5316891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60769" y="17958"/>
                  </a:lnTo>
                  <a:lnTo>
                    <a:pt x="18719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926715" y="5426638"/>
              <a:ext cx="115814" cy="6067"/>
            </a:xfrm>
            <a:custGeom>
              <a:avLst/>
              <a:gdLst/>
              <a:ahLst/>
              <a:cxnLst/>
              <a:rect l="0" t="0" r="0" b="0"/>
              <a:pathLst>
                <a:path w="115814" h="6067">
                  <a:moveTo>
                    <a:pt x="115813" y="6066"/>
                  </a:moveTo>
                  <a:lnTo>
                    <a:pt x="83361" y="0"/>
                  </a:lnTo>
                  <a:lnTo>
                    <a:pt x="25882" y="5037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1249642" y="5074790"/>
            <a:ext cx="1674132" cy="673744"/>
            <a:chOff x="1249642" y="5074790"/>
            <a:chExt cx="1674132" cy="673744"/>
          </a:xfrm>
        </p:grpSpPr>
        <p:sp>
          <p:nvSpPr>
            <p:cNvPr id="110" name="Freeform 109"/>
            <p:cNvSpPr/>
            <p:nvPr/>
          </p:nvSpPr>
          <p:spPr>
            <a:xfrm>
              <a:off x="2369104" y="5253720"/>
              <a:ext cx="10337" cy="326384"/>
            </a:xfrm>
            <a:custGeom>
              <a:avLst/>
              <a:gdLst/>
              <a:ahLst/>
              <a:cxnLst/>
              <a:rect l="0" t="0" r="0" b="0"/>
              <a:pathLst>
                <a:path w="10337" h="326384">
                  <a:moveTo>
                    <a:pt x="10336" y="0"/>
                  </a:moveTo>
                  <a:lnTo>
                    <a:pt x="3100" y="27556"/>
                  </a:lnTo>
                  <a:lnTo>
                    <a:pt x="458" y="90018"/>
                  </a:lnTo>
                  <a:lnTo>
                    <a:pt x="0" y="149114"/>
                  </a:lnTo>
                  <a:lnTo>
                    <a:pt x="2984" y="211078"/>
                  </a:lnTo>
                  <a:lnTo>
                    <a:pt x="8158" y="267653"/>
                  </a:lnTo>
                  <a:lnTo>
                    <a:pt x="10336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191660" y="5264248"/>
              <a:ext cx="198310" cy="207533"/>
            </a:xfrm>
            <a:custGeom>
              <a:avLst/>
              <a:gdLst/>
              <a:ahLst/>
              <a:cxnLst/>
              <a:rect l="0" t="0" r="0" b="0"/>
              <a:pathLst>
                <a:path w="198310" h="207533">
                  <a:moveTo>
                    <a:pt x="198309" y="178985"/>
                  </a:moveTo>
                  <a:lnTo>
                    <a:pt x="155617" y="182104"/>
                  </a:lnTo>
                  <a:lnTo>
                    <a:pt x="92973" y="200316"/>
                  </a:lnTo>
                  <a:lnTo>
                    <a:pt x="58304" y="207532"/>
                  </a:lnTo>
                  <a:lnTo>
                    <a:pt x="33139" y="206880"/>
                  </a:lnTo>
                  <a:lnTo>
                    <a:pt x="10256" y="198792"/>
                  </a:lnTo>
                  <a:lnTo>
                    <a:pt x="3920" y="191020"/>
                  </a:lnTo>
                  <a:lnTo>
                    <a:pt x="0" y="169906"/>
                  </a:lnTo>
                  <a:lnTo>
                    <a:pt x="4370" y="137300"/>
                  </a:lnTo>
                  <a:lnTo>
                    <a:pt x="27999" y="78046"/>
                  </a:lnTo>
                  <a:lnTo>
                    <a:pt x="45986" y="15997"/>
                  </a:lnTo>
                  <a:lnTo>
                    <a:pt x="5091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470185" y="5224001"/>
              <a:ext cx="161940" cy="402815"/>
            </a:xfrm>
            <a:custGeom>
              <a:avLst/>
              <a:gdLst/>
              <a:ahLst/>
              <a:cxnLst/>
              <a:rect l="0" t="0" r="0" b="0"/>
              <a:pathLst>
                <a:path w="161940" h="402815">
                  <a:moveTo>
                    <a:pt x="161939" y="103418"/>
                  </a:moveTo>
                  <a:lnTo>
                    <a:pt x="109399" y="162197"/>
                  </a:lnTo>
                  <a:lnTo>
                    <a:pt x="81451" y="219823"/>
                  </a:lnTo>
                  <a:lnTo>
                    <a:pt x="54792" y="280863"/>
                  </a:lnTo>
                  <a:lnTo>
                    <a:pt x="40602" y="332618"/>
                  </a:lnTo>
                  <a:lnTo>
                    <a:pt x="37821" y="360093"/>
                  </a:lnTo>
                  <a:lnTo>
                    <a:pt x="42825" y="384782"/>
                  </a:lnTo>
                  <a:lnTo>
                    <a:pt x="47434" y="396279"/>
                  </a:lnTo>
                  <a:lnTo>
                    <a:pt x="54017" y="401604"/>
                  </a:lnTo>
                  <a:lnTo>
                    <a:pt x="61915" y="402814"/>
                  </a:lnTo>
                  <a:lnTo>
                    <a:pt x="78879" y="397920"/>
                  </a:lnTo>
                  <a:lnTo>
                    <a:pt x="94218" y="387946"/>
                  </a:lnTo>
                  <a:lnTo>
                    <a:pt x="116007" y="363588"/>
                  </a:lnTo>
                  <a:lnTo>
                    <a:pt x="131692" y="334144"/>
                  </a:lnTo>
                  <a:lnTo>
                    <a:pt x="133678" y="310468"/>
                  </a:lnTo>
                  <a:lnTo>
                    <a:pt x="129491" y="285518"/>
                  </a:lnTo>
                  <a:lnTo>
                    <a:pt x="119832" y="262730"/>
                  </a:lnTo>
                  <a:lnTo>
                    <a:pt x="104620" y="247143"/>
                  </a:lnTo>
                  <a:lnTo>
                    <a:pt x="42844" y="194522"/>
                  </a:lnTo>
                  <a:lnTo>
                    <a:pt x="22796" y="172396"/>
                  </a:lnTo>
                  <a:lnTo>
                    <a:pt x="1127" y="123853"/>
                  </a:lnTo>
                  <a:lnTo>
                    <a:pt x="0" y="103142"/>
                  </a:lnTo>
                  <a:lnTo>
                    <a:pt x="5823" y="44674"/>
                  </a:lnTo>
                  <a:lnTo>
                    <a:pt x="20666" y="18032"/>
                  </a:lnTo>
                  <a:lnTo>
                    <a:pt x="33250" y="2688"/>
                  </a:lnTo>
                  <a:lnTo>
                    <a:pt x="42221" y="0"/>
                  </a:lnTo>
                  <a:lnTo>
                    <a:pt x="64668" y="3253"/>
                  </a:lnTo>
                  <a:lnTo>
                    <a:pt x="127672" y="41922"/>
                  </a:lnTo>
                  <a:lnTo>
                    <a:pt x="140882" y="507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249642" y="5074790"/>
              <a:ext cx="1674132" cy="673744"/>
            </a:xfrm>
            <a:custGeom>
              <a:avLst/>
              <a:gdLst/>
              <a:ahLst/>
              <a:cxnLst/>
              <a:rect l="0" t="0" r="0" b="0"/>
              <a:pathLst>
                <a:path w="1674132" h="673744">
                  <a:moveTo>
                    <a:pt x="624430" y="84173"/>
                  </a:moveTo>
                  <a:lnTo>
                    <a:pt x="569385" y="66215"/>
                  </a:lnTo>
                  <a:lnTo>
                    <a:pt x="514858" y="55627"/>
                  </a:lnTo>
                  <a:lnTo>
                    <a:pt x="453698" y="58777"/>
                  </a:lnTo>
                  <a:lnTo>
                    <a:pt x="405127" y="61831"/>
                  </a:lnTo>
                  <a:lnTo>
                    <a:pt x="353691" y="73914"/>
                  </a:lnTo>
                  <a:lnTo>
                    <a:pt x="301406" y="92312"/>
                  </a:lnTo>
                  <a:lnTo>
                    <a:pt x="240912" y="118320"/>
                  </a:lnTo>
                  <a:lnTo>
                    <a:pt x="197073" y="139055"/>
                  </a:lnTo>
                  <a:lnTo>
                    <a:pt x="134360" y="179126"/>
                  </a:lnTo>
                  <a:lnTo>
                    <a:pt x="81656" y="224181"/>
                  </a:lnTo>
                  <a:lnTo>
                    <a:pt x="41354" y="263777"/>
                  </a:lnTo>
                  <a:lnTo>
                    <a:pt x="15098" y="324215"/>
                  </a:lnTo>
                  <a:lnTo>
                    <a:pt x="0" y="373615"/>
                  </a:lnTo>
                  <a:lnTo>
                    <a:pt x="466" y="408970"/>
                  </a:lnTo>
                  <a:lnTo>
                    <a:pt x="8014" y="441672"/>
                  </a:lnTo>
                  <a:lnTo>
                    <a:pt x="44257" y="494723"/>
                  </a:lnTo>
                  <a:lnTo>
                    <a:pt x="69212" y="523233"/>
                  </a:lnTo>
                  <a:lnTo>
                    <a:pt x="89887" y="537844"/>
                  </a:lnTo>
                  <a:lnTo>
                    <a:pt x="149348" y="560666"/>
                  </a:lnTo>
                  <a:lnTo>
                    <a:pt x="202080" y="576515"/>
                  </a:lnTo>
                  <a:lnTo>
                    <a:pt x="250635" y="593221"/>
                  </a:lnTo>
                  <a:lnTo>
                    <a:pt x="313205" y="609939"/>
                  </a:lnTo>
                  <a:lnTo>
                    <a:pt x="358300" y="620932"/>
                  </a:lnTo>
                  <a:lnTo>
                    <a:pt x="412996" y="628478"/>
                  </a:lnTo>
                  <a:lnTo>
                    <a:pt x="472486" y="633833"/>
                  </a:lnTo>
                  <a:lnTo>
                    <a:pt x="535736" y="639710"/>
                  </a:lnTo>
                  <a:lnTo>
                    <a:pt x="588402" y="644570"/>
                  </a:lnTo>
                  <a:lnTo>
                    <a:pt x="639881" y="650300"/>
                  </a:lnTo>
                  <a:lnTo>
                    <a:pt x="693349" y="651997"/>
                  </a:lnTo>
                  <a:lnTo>
                    <a:pt x="745066" y="655620"/>
                  </a:lnTo>
                  <a:lnTo>
                    <a:pt x="807963" y="660983"/>
                  </a:lnTo>
                  <a:lnTo>
                    <a:pt x="853399" y="662237"/>
                  </a:lnTo>
                  <a:lnTo>
                    <a:pt x="914931" y="664113"/>
                  </a:lnTo>
                  <a:lnTo>
                    <a:pt x="961629" y="670388"/>
                  </a:lnTo>
                  <a:lnTo>
                    <a:pt x="1024078" y="672768"/>
                  </a:lnTo>
                  <a:lnTo>
                    <a:pt x="1087555" y="673473"/>
                  </a:lnTo>
                  <a:lnTo>
                    <a:pt x="1149647" y="673681"/>
                  </a:lnTo>
                  <a:lnTo>
                    <a:pt x="1206779" y="673743"/>
                  </a:lnTo>
                  <a:lnTo>
                    <a:pt x="1267641" y="672592"/>
                  </a:lnTo>
                  <a:lnTo>
                    <a:pt x="1328958" y="665361"/>
                  </a:lnTo>
                  <a:lnTo>
                    <a:pt x="1384690" y="655810"/>
                  </a:lnTo>
                  <a:lnTo>
                    <a:pt x="1438248" y="645571"/>
                  </a:lnTo>
                  <a:lnTo>
                    <a:pt x="1487653" y="633959"/>
                  </a:lnTo>
                  <a:lnTo>
                    <a:pt x="1549912" y="596146"/>
                  </a:lnTo>
                  <a:lnTo>
                    <a:pt x="1611648" y="535950"/>
                  </a:lnTo>
                  <a:lnTo>
                    <a:pt x="1631317" y="505032"/>
                  </a:lnTo>
                  <a:lnTo>
                    <a:pt x="1652207" y="445398"/>
                  </a:lnTo>
                  <a:lnTo>
                    <a:pt x="1666651" y="394432"/>
                  </a:lnTo>
                  <a:lnTo>
                    <a:pt x="1674131" y="345728"/>
                  </a:lnTo>
                  <a:lnTo>
                    <a:pt x="1673227" y="294252"/>
                  </a:lnTo>
                  <a:lnTo>
                    <a:pt x="1662431" y="241955"/>
                  </a:lnTo>
                  <a:lnTo>
                    <a:pt x="1644414" y="192535"/>
                  </a:lnTo>
                  <a:lnTo>
                    <a:pt x="1617365" y="139503"/>
                  </a:lnTo>
                  <a:lnTo>
                    <a:pt x="1557352" y="79470"/>
                  </a:lnTo>
                  <a:lnTo>
                    <a:pt x="1525775" y="50706"/>
                  </a:lnTo>
                  <a:lnTo>
                    <a:pt x="1466349" y="24963"/>
                  </a:lnTo>
                  <a:lnTo>
                    <a:pt x="1414020" y="7024"/>
                  </a:lnTo>
                  <a:lnTo>
                    <a:pt x="1360111" y="2043"/>
                  </a:lnTo>
                  <a:lnTo>
                    <a:pt x="1315608" y="878"/>
                  </a:lnTo>
                  <a:lnTo>
                    <a:pt x="1253873" y="222"/>
                  </a:lnTo>
                  <a:lnTo>
                    <a:pt x="1191091" y="0"/>
                  </a:lnTo>
                  <a:lnTo>
                    <a:pt x="1149630" y="3089"/>
                  </a:lnTo>
                  <a:lnTo>
                    <a:pt x="1086151" y="8286"/>
                  </a:lnTo>
                  <a:lnTo>
                    <a:pt x="1022780" y="15631"/>
                  </a:lnTo>
                  <a:lnTo>
                    <a:pt x="973827" y="25000"/>
                  </a:lnTo>
                  <a:lnTo>
                    <a:pt x="922277" y="40774"/>
                  </a:lnTo>
                  <a:lnTo>
                    <a:pt x="859692" y="58660"/>
                  </a:lnTo>
                  <a:lnTo>
                    <a:pt x="809431" y="69855"/>
                  </a:lnTo>
                  <a:lnTo>
                    <a:pt x="756324" y="80581"/>
                  </a:lnTo>
                  <a:lnTo>
                    <a:pt x="698995" y="91168"/>
                  </a:lnTo>
                  <a:lnTo>
                    <a:pt x="639635" y="105225"/>
                  </a:lnTo>
                  <a:lnTo>
                    <a:pt x="603373" y="1157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6561097" y="705409"/>
            <a:ext cx="1091950" cy="344140"/>
            <a:chOff x="6561097" y="705409"/>
            <a:chExt cx="1091950" cy="344140"/>
          </a:xfrm>
        </p:grpSpPr>
        <p:sp>
          <p:nvSpPr>
            <p:cNvPr id="115" name="Freeform 114"/>
            <p:cNvSpPr/>
            <p:nvPr/>
          </p:nvSpPr>
          <p:spPr>
            <a:xfrm>
              <a:off x="7180435" y="884393"/>
              <a:ext cx="168457" cy="16306"/>
            </a:xfrm>
            <a:custGeom>
              <a:avLst/>
              <a:gdLst/>
              <a:ahLst/>
              <a:cxnLst/>
              <a:rect l="0" t="0" r="0" b="0"/>
              <a:pathLst>
                <a:path w="168457" h="16306">
                  <a:moveTo>
                    <a:pt x="168456" y="0"/>
                  </a:moveTo>
                  <a:lnTo>
                    <a:pt x="140900" y="7236"/>
                  </a:lnTo>
                  <a:lnTo>
                    <a:pt x="84677" y="12998"/>
                  </a:lnTo>
                  <a:lnTo>
                    <a:pt x="57521" y="1630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561097" y="754524"/>
              <a:ext cx="250842" cy="295025"/>
            </a:xfrm>
            <a:custGeom>
              <a:avLst/>
              <a:gdLst/>
              <a:ahLst/>
              <a:cxnLst/>
              <a:rect l="0" t="0" r="0" b="0"/>
              <a:pathLst>
                <a:path w="250842" h="295025">
                  <a:moveTo>
                    <a:pt x="250841" y="45641"/>
                  </a:moveTo>
                  <a:lnTo>
                    <a:pt x="221533" y="16333"/>
                  </a:lnTo>
                  <a:lnTo>
                    <a:pt x="190164" y="1732"/>
                  </a:lnTo>
                  <a:lnTo>
                    <a:pt x="164602" y="0"/>
                  </a:lnTo>
                  <a:lnTo>
                    <a:pt x="123903" y="8721"/>
                  </a:lnTo>
                  <a:lnTo>
                    <a:pt x="63805" y="39306"/>
                  </a:lnTo>
                  <a:lnTo>
                    <a:pt x="23511" y="73807"/>
                  </a:lnTo>
                  <a:lnTo>
                    <a:pt x="7488" y="100390"/>
                  </a:lnTo>
                  <a:lnTo>
                    <a:pt x="0" y="149219"/>
                  </a:lnTo>
                  <a:lnTo>
                    <a:pt x="1640" y="203925"/>
                  </a:lnTo>
                  <a:lnTo>
                    <a:pt x="12883" y="254202"/>
                  </a:lnTo>
                  <a:lnTo>
                    <a:pt x="28517" y="281612"/>
                  </a:lnTo>
                  <a:lnTo>
                    <a:pt x="37114" y="287183"/>
                  </a:lnTo>
                  <a:lnTo>
                    <a:pt x="71571" y="295024"/>
                  </a:lnTo>
                  <a:lnTo>
                    <a:pt x="122016" y="294554"/>
                  </a:lnTo>
                  <a:lnTo>
                    <a:pt x="177141" y="287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422033" y="705409"/>
              <a:ext cx="231014" cy="294799"/>
            </a:xfrm>
            <a:custGeom>
              <a:avLst/>
              <a:gdLst/>
              <a:ahLst/>
              <a:cxnLst/>
              <a:rect l="0" t="0" r="0" b="0"/>
              <a:pathLst>
                <a:path w="231014" h="294799">
                  <a:moveTo>
                    <a:pt x="200599" y="0"/>
                  </a:moveTo>
                  <a:lnTo>
                    <a:pt x="157907" y="3119"/>
                  </a:lnTo>
                  <a:lnTo>
                    <a:pt x="97361" y="9553"/>
                  </a:lnTo>
                  <a:lnTo>
                    <a:pt x="42382" y="10336"/>
                  </a:lnTo>
                  <a:lnTo>
                    <a:pt x="28441" y="10400"/>
                  </a:lnTo>
                  <a:lnTo>
                    <a:pt x="17977" y="13952"/>
                  </a:lnTo>
                  <a:lnTo>
                    <a:pt x="3230" y="27258"/>
                  </a:lnTo>
                  <a:lnTo>
                    <a:pt x="0" y="35719"/>
                  </a:lnTo>
                  <a:lnTo>
                    <a:pt x="253" y="90361"/>
                  </a:lnTo>
                  <a:lnTo>
                    <a:pt x="6057" y="125040"/>
                  </a:lnTo>
                  <a:lnTo>
                    <a:pt x="11242" y="133663"/>
                  </a:lnTo>
                  <a:lnTo>
                    <a:pt x="26363" y="146363"/>
                  </a:lnTo>
                  <a:lnTo>
                    <a:pt x="35309" y="147878"/>
                  </a:lnTo>
                  <a:lnTo>
                    <a:pt x="96762" y="132079"/>
                  </a:lnTo>
                  <a:lnTo>
                    <a:pt x="148935" y="138697"/>
                  </a:lnTo>
                  <a:lnTo>
                    <a:pt x="198712" y="151269"/>
                  </a:lnTo>
                  <a:lnTo>
                    <a:pt x="217698" y="164327"/>
                  </a:lnTo>
                  <a:lnTo>
                    <a:pt x="226036" y="172722"/>
                  </a:lnTo>
                  <a:lnTo>
                    <a:pt x="230425" y="184168"/>
                  </a:lnTo>
                  <a:lnTo>
                    <a:pt x="231013" y="225884"/>
                  </a:lnTo>
                  <a:lnTo>
                    <a:pt x="226594" y="250131"/>
                  </a:lnTo>
                  <a:lnTo>
                    <a:pt x="214492" y="269487"/>
                  </a:lnTo>
                  <a:lnTo>
                    <a:pt x="206351" y="277924"/>
                  </a:lnTo>
                  <a:lnTo>
                    <a:pt x="184829" y="287298"/>
                  </a:lnTo>
                  <a:lnTo>
                    <a:pt x="127293" y="293316"/>
                  </a:lnTo>
                  <a:lnTo>
                    <a:pt x="71518" y="294505"/>
                  </a:lnTo>
                  <a:lnTo>
                    <a:pt x="42671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5590632" y="736994"/>
            <a:ext cx="705410" cy="305328"/>
            <a:chOff x="5590632" y="736994"/>
            <a:chExt cx="705410" cy="305328"/>
          </a:xfrm>
        </p:grpSpPr>
        <p:sp>
          <p:nvSpPr>
            <p:cNvPr id="119" name="Freeform 118"/>
            <p:cNvSpPr/>
            <p:nvPr/>
          </p:nvSpPr>
          <p:spPr>
            <a:xfrm>
              <a:off x="5590632" y="747523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31585" y="0"/>
                  </a:moveTo>
                  <a:lnTo>
                    <a:pt x="16931" y="53027"/>
                  </a:lnTo>
                  <a:lnTo>
                    <a:pt x="11793" y="110474"/>
                  </a:lnTo>
                  <a:lnTo>
                    <a:pt x="10778" y="171214"/>
                  </a:lnTo>
                  <a:lnTo>
                    <a:pt x="10578" y="23360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787358" y="736994"/>
              <a:ext cx="156450" cy="285111"/>
            </a:xfrm>
            <a:custGeom>
              <a:avLst/>
              <a:gdLst/>
              <a:ahLst/>
              <a:cxnLst/>
              <a:rect l="0" t="0" r="0" b="0"/>
              <a:pathLst>
                <a:path w="156450" h="285111">
                  <a:moveTo>
                    <a:pt x="150714" y="0"/>
                  </a:moveTo>
                  <a:lnTo>
                    <a:pt x="95055" y="42662"/>
                  </a:lnTo>
                  <a:lnTo>
                    <a:pt x="68712" y="66453"/>
                  </a:lnTo>
                  <a:lnTo>
                    <a:pt x="27687" y="118297"/>
                  </a:lnTo>
                  <a:lnTo>
                    <a:pt x="7261" y="169953"/>
                  </a:lnTo>
                  <a:lnTo>
                    <a:pt x="0" y="195248"/>
                  </a:lnTo>
                  <a:lnTo>
                    <a:pt x="2232" y="218968"/>
                  </a:lnTo>
                  <a:lnTo>
                    <a:pt x="11023" y="240039"/>
                  </a:lnTo>
                  <a:lnTo>
                    <a:pt x="22729" y="257203"/>
                  </a:lnTo>
                  <a:lnTo>
                    <a:pt x="53651" y="280019"/>
                  </a:lnTo>
                  <a:lnTo>
                    <a:pt x="75989" y="285110"/>
                  </a:lnTo>
                  <a:lnTo>
                    <a:pt x="118926" y="278847"/>
                  </a:lnTo>
                  <a:lnTo>
                    <a:pt x="145065" y="264076"/>
                  </a:lnTo>
                  <a:lnTo>
                    <a:pt x="150457" y="255599"/>
                  </a:lnTo>
                  <a:lnTo>
                    <a:pt x="156449" y="233703"/>
                  </a:lnTo>
                  <a:lnTo>
                    <a:pt x="155707" y="223652"/>
                  </a:lnTo>
                  <a:lnTo>
                    <a:pt x="148644" y="206246"/>
                  </a:lnTo>
                  <a:lnTo>
                    <a:pt x="134586" y="193830"/>
                  </a:lnTo>
                  <a:lnTo>
                    <a:pt x="115470" y="185583"/>
                  </a:lnTo>
                  <a:lnTo>
                    <a:pt x="79570" y="182110"/>
                  </a:lnTo>
                  <a:lnTo>
                    <a:pt x="24372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811730" y="926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096000" y="810694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1191" y="8333"/>
                  </a:lnTo>
                  <a:lnTo>
                    <a:pt x="50300" y="100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106528" y="905450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0896" y="5590"/>
                  </a:lnTo>
                  <a:lnTo>
                    <a:pt x="69487" y="9553"/>
                  </a:lnTo>
                  <a:lnTo>
                    <a:pt x="20442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7075150" y="1094963"/>
            <a:ext cx="477969" cy="221100"/>
            <a:chOff x="7075150" y="1094963"/>
            <a:chExt cx="477969" cy="221100"/>
          </a:xfrm>
        </p:grpSpPr>
        <p:sp>
          <p:nvSpPr>
            <p:cNvPr id="125" name="Freeform 124"/>
            <p:cNvSpPr/>
            <p:nvPr/>
          </p:nvSpPr>
          <p:spPr>
            <a:xfrm>
              <a:off x="7212021" y="1105492"/>
              <a:ext cx="21057" cy="157928"/>
            </a:xfrm>
            <a:custGeom>
              <a:avLst/>
              <a:gdLst/>
              <a:ahLst/>
              <a:cxnLst/>
              <a:rect l="0" t="0" r="0" b="0"/>
              <a:pathLst>
                <a:path w="21057" h="157928">
                  <a:moveTo>
                    <a:pt x="21056" y="0"/>
                  </a:moveTo>
                  <a:lnTo>
                    <a:pt x="12724" y="48931"/>
                  </a:lnTo>
                  <a:lnTo>
                    <a:pt x="8059" y="9677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075150" y="1126549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42114"/>
                  </a:moveTo>
                  <a:lnTo>
                    <a:pt x="148289" y="24155"/>
                  </a:lnTo>
                  <a:lnTo>
                    <a:pt x="91119" y="13567"/>
                  </a:lnTo>
                  <a:lnTo>
                    <a:pt x="29438" y="55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397843" y="1094963"/>
              <a:ext cx="155276" cy="221100"/>
            </a:xfrm>
            <a:custGeom>
              <a:avLst/>
              <a:gdLst/>
              <a:ahLst/>
              <a:cxnLst/>
              <a:rect l="0" t="0" r="0" b="0"/>
              <a:pathLst>
                <a:path w="155276" h="221100">
                  <a:moveTo>
                    <a:pt x="151090" y="0"/>
                  </a:moveTo>
                  <a:lnTo>
                    <a:pt x="96045" y="16789"/>
                  </a:lnTo>
                  <a:lnTo>
                    <a:pt x="36577" y="26084"/>
                  </a:lnTo>
                  <a:lnTo>
                    <a:pt x="27954" y="31428"/>
                  </a:lnTo>
                  <a:lnTo>
                    <a:pt x="15254" y="46723"/>
                  </a:lnTo>
                  <a:lnTo>
                    <a:pt x="1528" y="75065"/>
                  </a:lnTo>
                  <a:lnTo>
                    <a:pt x="0" y="95364"/>
                  </a:lnTo>
                  <a:lnTo>
                    <a:pt x="1230" y="105690"/>
                  </a:lnTo>
                  <a:lnTo>
                    <a:pt x="4390" y="110234"/>
                  </a:lnTo>
                  <a:lnTo>
                    <a:pt x="8836" y="110924"/>
                  </a:lnTo>
                  <a:lnTo>
                    <a:pt x="49038" y="98792"/>
                  </a:lnTo>
                  <a:lnTo>
                    <a:pt x="73369" y="96550"/>
                  </a:lnTo>
                  <a:lnTo>
                    <a:pt x="96660" y="101793"/>
                  </a:lnTo>
                  <a:lnTo>
                    <a:pt x="140208" y="118633"/>
                  </a:lnTo>
                  <a:lnTo>
                    <a:pt x="147345" y="125882"/>
                  </a:lnTo>
                  <a:lnTo>
                    <a:pt x="155275" y="146415"/>
                  </a:lnTo>
                  <a:lnTo>
                    <a:pt x="155049" y="156102"/>
                  </a:lnTo>
                  <a:lnTo>
                    <a:pt x="148560" y="173104"/>
                  </a:lnTo>
                  <a:lnTo>
                    <a:pt x="126163" y="195830"/>
                  </a:lnTo>
                  <a:lnTo>
                    <a:pt x="97301" y="211792"/>
                  </a:lnTo>
                  <a:lnTo>
                    <a:pt x="35276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5601160" y="1106467"/>
            <a:ext cx="800167" cy="546662"/>
            <a:chOff x="5601160" y="1106467"/>
            <a:chExt cx="800167" cy="546662"/>
          </a:xfrm>
        </p:grpSpPr>
        <p:sp>
          <p:nvSpPr>
            <p:cNvPr id="129" name="Freeform 128"/>
            <p:cNvSpPr/>
            <p:nvPr/>
          </p:nvSpPr>
          <p:spPr>
            <a:xfrm>
              <a:off x="5632746" y="1137077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4145"/>
                  </a:lnTo>
                  <a:lnTo>
                    <a:pt x="0" y="920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601160" y="1210777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51343" y="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796814" y="1106467"/>
              <a:ext cx="199519" cy="220124"/>
            </a:xfrm>
            <a:custGeom>
              <a:avLst/>
              <a:gdLst/>
              <a:ahLst/>
              <a:cxnLst/>
              <a:rect l="0" t="0" r="0" b="0"/>
              <a:pathLst>
                <a:path w="199519" h="220124">
                  <a:moveTo>
                    <a:pt x="183372" y="9553"/>
                  </a:moveTo>
                  <a:lnTo>
                    <a:pt x="140681" y="6434"/>
                  </a:lnTo>
                  <a:lnTo>
                    <a:pt x="80134" y="0"/>
                  </a:lnTo>
                  <a:lnTo>
                    <a:pt x="28276" y="2337"/>
                  </a:lnTo>
                  <a:lnTo>
                    <a:pt x="16804" y="4742"/>
                  </a:lnTo>
                  <a:lnTo>
                    <a:pt x="9155" y="11025"/>
                  </a:lnTo>
                  <a:lnTo>
                    <a:pt x="658" y="30485"/>
                  </a:lnTo>
                  <a:lnTo>
                    <a:pt x="0" y="51611"/>
                  </a:lnTo>
                  <a:lnTo>
                    <a:pt x="1463" y="62159"/>
                  </a:lnTo>
                  <a:lnTo>
                    <a:pt x="5948" y="66850"/>
                  </a:lnTo>
                  <a:lnTo>
                    <a:pt x="12447" y="67638"/>
                  </a:lnTo>
                  <a:lnTo>
                    <a:pt x="65327" y="56847"/>
                  </a:lnTo>
                  <a:lnTo>
                    <a:pt x="125496" y="66850"/>
                  </a:lnTo>
                  <a:lnTo>
                    <a:pt x="160765" y="82162"/>
                  </a:lnTo>
                  <a:lnTo>
                    <a:pt x="187852" y="107106"/>
                  </a:lnTo>
                  <a:lnTo>
                    <a:pt x="197062" y="129729"/>
                  </a:lnTo>
                  <a:lnTo>
                    <a:pt x="199518" y="142313"/>
                  </a:lnTo>
                  <a:lnTo>
                    <a:pt x="196008" y="162534"/>
                  </a:lnTo>
                  <a:lnTo>
                    <a:pt x="180877" y="187072"/>
                  </a:lnTo>
                  <a:lnTo>
                    <a:pt x="167055" y="200755"/>
                  </a:lnTo>
                  <a:lnTo>
                    <a:pt x="149214" y="210735"/>
                  </a:lnTo>
                  <a:lnTo>
                    <a:pt x="100759" y="218269"/>
                  </a:lnTo>
                  <a:lnTo>
                    <a:pt x="46502" y="220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983585" y="1438491"/>
              <a:ext cx="165058" cy="214638"/>
            </a:xfrm>
            <a:custGeom>
              <a:avLst/>
              <a:gdLst/>
              <a:ahLst/>
              <a:cxnLst/>
              <a:rect l="0" t="0" r="0" b="0"/>
              <a:pathLst>
                <a:path w="165058" h="214638">
                  <a:moveTo>
                    <a:pt x="165057" y="24970"/>
                  </a:moveTo>
                  <a:lnTo>
                    <a:pt x="147077" y="9329"/>
                  </a:lnTo>
                  <a:lnTo>
                    <a:pt x="130160" y="1250"/>
                  </a:lnTo>
                  <a:lnTo>
                    <a:pt x="107824" y="0"/>
                  </a:lnTo>
                  <a:lnTo>
                    <a:pt x="60945" y="8729"/>
                  </a:lnTo>
                  <a:lnTo>
                    <a:pt x="28534" y="23927"/>
                  </a:lnTo>
                  <a:lnTo>
                    <a:pt x="13523" y="39714"/>
                  </a:lnTo>
                  <a:lnTo>
                    <a:pt x="4122" y="59599"/>
                  </a:lnTo>
                  <a:lnTo>
                    <a:pt x="0" y="95932"/>
                  </a:lnTo>
                  <a:lnTo>
                    <a:pt x="11549" y="150951"/>
                  </a:lnTo>
                  <a:lnTo>
                    <a:pt x="27026" y="182790"/>
                  </a:lnTo>
                  <a:lnTo>
                    <a:pt x="52019" y="208862"/>
                  </a:lnTo>
                  <a:lnTo>
                    <a:pt x="62793" y="213075"/>
                  </a:lnTo>
                  <a:lnTo>
                    <a:pt x="87241" y="214637"/>
                  </a:lnTo>
                  <a:lnTo>
                    <a:pt x="140339" y="206170"/>
                  </a:lnTo>
                  <a:lnTo>
                    <a:pt x="165057" y="203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274984" y="1473989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20"/>
                  </a:lnTo>
                  <a:lnTo>
                    <a:pt x="16718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264456" y="1568746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9605" y="0"/>
                  </a:lnTo>
                  <a:lnTo>
                    <a:pt x="3645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5755093" y="1232516"/>
            <a:ext cx="1312635" cy="578303"/>
            <a:chOff x="5755093" y="1232516"/>
            <a:chExt cx="1312635" cy="578303"/>
          </a:xfrm>
        </p:grpSpPr>
        <p:sp>
          <p:nvSpPr>
            <p:cNvPr id="136" name="Freeform 135"/>
            <p:cNvSpPr/>
            <p:nvPr/>
          </p:nvSpPr>
          <p:spPr>
            <a:xfrm>
              <a:off x="6483399" y="1337119"/>
              <a:ext cx="185666" cy="319059"/>
            </a:xfrm>
            <a:custGeom>
              <a:avLst/>
              <a:gdLst/>
              <a:ahLst/>
              <a:cxnLst/>
              <a:rect l="0" t="0" r="0" b="0"/>
              <a:pathLst>
                <a:path w="185666" h="319059">
                  <a:moveTo>
                    <a:pt x="86383" y="0"/>
                  </a:moveTo>
                  <a:lnTo>
                    <a:pt x="50467" y="59940"/>
                  </a:lnTo>
                  <a:lnTo>
                    <a:pt x="36885" y="77723"/>
                  </a:lnTo>
                  <a:lnTo>
                    <a:pt x="33497" y="79891"/>
                  </a:lnTo>
                  <a:lnTo>
                    <a:pt x="32408" y="77827"/>
                  </a:lnTo>
                  <a:lnTo>
                    <a:pt x="32852" y="72942"/>
                  </a:lnTo>
                  <a:lnTo>
                    <a:pt x="44656" y="49298"/>
                  </a:lnTo>
                  <a:lnTo>
                    <a:pt x="62971" y="25655"/>
                  </a:lnTo>
                  <a:lnTo>
                    <a:pt x="70775" y="21783"/>
                  </a:lnTo>
                  <a:lnTo>
                    <a:pt x="88805" y="20599"/>
                  </a:lnTo>
                  <a:lnTo>
                    <a:pt x="118686" y="26510"/>
                  </a:lnTo>
                  <a:lnTo>
                    <a:pt x="136224" y="38688"/>
                  </a:lnTo>
                  <a:lnTo>
                    <a:pt x="150649" y="56969"/>
                  </a:lnTo>
                  <a:lnTo>
                    <a:pt x="173341" y="120355"/>
                  </a:lnTo>
                  <a:lnTo>
                    <a:pt x="185665" y="175679"/>
                  </a:lnTo>
                  <a:lnTo>
                    <a:pt x="179260" y="231667"/>
                  </a:lnTo>
                  <a:lnTo>
                    <a:pt x="172116" y="257381"/>
                  </a:lnTo>
                  <a:lnTo>
                    <a:pt x="161141" y="276608"/>
                  </a:lnTo>
                  <a:lnTo>
                    <a:pt x="136220" y="300587"/>
                  </a:lnTo>
                  <a:lnTo>
                    <a:pt x="106609" y="316920"/>
                  </a:lnTo>
                  <a:lnTo>
                    <a:pt x="82894" y="319058"/>
                  </a:lnTo>
                  <a:lnTo>
                    <a:pt x="57927" y="314939"/>
                  </a:lnTo>
                  <a:lnTo>
                    <a:pt x="35131" y="305309"/>
                  </a:lnTo>
                  <a:lnTo>
                    <a:pt x="19541" y="290111"/>
                  </a:lnTo>
                  <a:lnTo>
                    <a:pt x="0" y="251758"/>
                  </a:lnTo>
                  <a:lnTo>
                    <a:pt x="1888" y="243878"/>
                  </a:lnTo>
                  <a:lnTo>
                    <a:pt x="7826" y="237454"/>
                  </a:lnTo>
                  <a:lnTo>
                    <a:pt x="16464" y="232002"/>
                  </a:lnTo>
                  <a:lnTo>
                    <a:pt x="38540" y="229064"/>
                  </a:lnTo>
                  <a:lnTo>
                    <a:pt x="90841" y="231121"/>
                  </a:lnTo>
                  <a:lnTo>
                    <a:pt x="148755" y="243013"/>
                  </a:lnTo>
                  <a:lnTo>
                    <a:pt x="181139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816400" y="1347647"/>
              <a:ext cx="16596" cy="305328"/>
            </a:xfrm>
            <a:custGeom>
              <a:avLst/>
              <a:gdLst/>
              <a:ahLst/>
              <a:cxnLst/>
              <a:rect l="0" t="0" r="0" b="0"/>
              <a:pathLst>
                <a:path w="16596" h="305328">
                  <a:moveTo>
                    <a:pt x="6066" y="0"/>
                  </a:moveTo>
                  <a:lnTo>
                    <a:pt x="0" y="50433"/>
                  </a:lnTo>
                  <a:lnTo>
                    <a:pt x="3749" y="107750"/>
                  </a:lnTo>
                  <a:lnTo>
                    <a:pt x="6550" y="169187"/>
                  </a:lnTo>
                  <a:lnTo>
                    <a:pt x="13098" y="230674"/>
                  </a:lnTo>
                  <a:lnTo>
                    <a:pt x="15905" y="288847"/>
                  </a:lnTo>
                  <a:lnTo>
                    <a:pt x="16595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755093" y="1232516"/>
              <a:ext cx="1312635" cy="578303"/>
            </a:xfrm>
            <a:custGeom>
              <a:avLst/>
              <a:gdLst/>
              <a:ahLst/>
              <a:cxnLst/>
              <a:rect l="0" t="0" r="0" b="0"/>
              <a:pathLst>
                <a:path w="1312635" h="578303">
                  <a:moveTo>
                    <a:pt x="456720" y="51960"/>
                  </a:moveTo>
                  <a:lnTo>
                    <a:pt x="414029" y="55080"/>
                  </a:lnTo>
                  <a:lnTo>
                    <a:pt x="353482" y="71088"/>
                  </a:lnTo>
                  <a:lnTo>
                    <a:pt x="290151" y="96174"/>
                  </a:lnTo>
                  <a:lnTo>
                    <a:pt x="238117" y="119749"/>
                  </a:lnTo>
                  <a:lnTo>
                    <a:pt x="185899" y="143816"/>
                  </a:lnTo>
                  <a:lnTo>
                    <a:pt x="124655" y="172288"/>
                  </a:lnTo>
                  <a:lnTo>
                    <a:pt x="76715" y="212100"/>
                  </a:lnTo>
                  <a:lnTo>
                    <a:pt x="36376" y="271155"/>
                  </a:lnTo>
                  <a:lnTo>
                    <a:pt x="17879" y="307200"/>
                  </a:lnTo>
                  <a:lnTo>
                    <a:pt x="1148" y="361301"/>
                  </a:lnTo>
                  <a:lnTo>
                    <a:pt x="0" y="385977"/>
                  </a:lnTo>
                  <a:lnTo>
                    <a:pt x="4559" y="407473"/>
                  </a:lnTo>
                  <a:lnTo>
                    <a:pt x="20280" y="432728"/>
                  </a:lnTo>
                  <a:lnTo>
                    <a:pt x="61514" y="482520"/>
                  </a:lnTo>
                  <a:lnTo>
                    <a:pt x="115511" y="512714"/>
                  </a:lnTo>
                  <a:lnTo>
                    <a:pt x="169479" y="538810"/>
                  </a:lnTo>
                  <a:lnTo>
                    <a:pt x="228319" y="556443"/>
                  </a:lnTo>
                  <a:lnTo>
                    <a:pt x="278692" y="567595"/>
                  </a:lnTo>
                  <a:lnTo>
                    <a:pt x="330661" y="575188"/>
                  </a:lnTo>
                  <a:lnTo>
                    <a:pt x="383105" y="577438"/>
                  </a:lnTo>
                  <a:lnTo>
                    <a:pt x="435688" y="578104"/>
                  </a:lnTo>
                  <a:lnTo>
                    <a:pt x="491432" y="578302"/>
                  </a:lnTo>
                  <a:lnTo>
                    <a:pt x="549283" y="575241"/>
                  </a:lnTo>
                  <a:lnTo>
                    <a:pt x="610055" y="563726"/>
                  </a:lnTo>
                  <a:lnTo>
                    <a:pt x="661640" y="559224"/>
                  </a:lnTo>
                  <a:lnTo>
                    <a:pt x="721378" y="552301"/>
                  </a:lnTo>
                  <a:lnTo>
                    <a:pt x="783532" y="542840"/>
                  </a:lnTo>
                  <a:lnTo>
                    <a:pt x="846402" y="532628"/>
                  </a:lnTo>
                  <a:lnTo>
                    <a:pt x="909483" y="522194"/>
                  </a:lnTo>
                  <a:lnTo>
                    <a:pt x="961449" y="511693"/>
                  </a:lnTo>
                  <a:lnTo>
                    <a:pt x="1012072" y="501173"/>
                  </a:lnTo>
                  <a:lnTo>
                    <a:pt x="1065938" y="488307"/>
                  </a:lnTo>
                  <a:lnTo>
                    <a:pt x="1123545" y="478314"/>
                  </a:lnTo>
                  <a:lnTo>
                    <a:pt x="1179724" y="460092"/>
                  </a:lnTo>
                  <a:lnTo>
                    <a:pt x="1242578" y="417852"/>
                  </a:lnTo>
                  <a:lnTo>
                    <a:pt x="1279320" y="383895"/>
                  </a:lnTo>
                  <a:lnTo>
                    <a:pt x="1305988" y="334553"/>
                  </a:lnTo>
                  <a:lnTo>
                    <a:pt x="1312634" y="306239"/>
                  </a:lnTo>
                  <a:lnTo>
                    <a:pt x="1307369" y="246641"/>
                  </a:lnTo>
                  <a:lnTo>
                    <a:pt x="1295240" y="211419"/>
                  </a:lnTo>
                  <a:lnTo>
                    <a:pt x="1273709" y="178756"/>
                  </a:lnTo>
                  <a:lnTo>
                    <a:pt x="1229403" y="136278"/>
                  </a:lnTo>
                  <a:lnTo>
                    <a:pt x="1174422" y="102497"/>
                  </a:lnTo>
                  <a:lnTo>
                    <a:pt x="1111568" y="70175"/>
                  </a:lnTo>
                  <a:lnTo>
                    <a:pt x="1048157" y="35931"/>
                  </a:lnTo>
                  <a:lnTo>
                    <a:pt x="991099" y="19395"/>
                  </a:lnTo>
                  <a:lnTo>
                    <a:pt x="935329" y="7086"/>
                  </a:lnTo>
                  <a:lnTo>
                    <a:pt x="876171" y="1620"/>
                  </a:lnTo>
                  <a:lnTo>
                    <a:pt x="819778" y="0"/>
                  </a:lnTo>
                  <a:lnTo>
                    <a:pt x="760435" y="5109"/>
                  </a:lnTo>
                  <a:lnTo>
                    <a:pt x="698398" y="14032"/>
                  </a:lnTo>
                  <a:lnTo>
                    <a:pt x="653430" y="20675"/>
                  </a:lnTo>
                  <a:lnTo>
                    <a:pt x="607318" y="27527"/>
                  </a:lnTo>
                  <a:lnTo>
                    <a:pt x="563427" y="34472"/>
                  </a:lnTo>
                  <a:lnTo>
                    <a:pt x="517403" y="41458"/>
                  </a:lnTo>
                  <a:lnTo>
                    <a:pt x="470822" y="47293"/>
                  </a:lnTo>
                  <a:lnTo>
                    <a:pt x="426723" y="49886"/>
                  </a:lnTo>
                  <a:lnTo>
                    <a:pt x="380607" y="51038"/>
                  </a:lnTo>
                  <a:lnTo>
                    <a:pt x="317965" y="54807"/>
                  </a:lnTo>
                  <a:lnTo>
                    <a:pt x="254876" y="60971"/>
                  </a:lnTo>
                  <a:lnTo>
                    <a:pt x="225093" y="624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5190549" y="2581916"/>
            <a:ext cx="487982" cy="287335"/>
            <a:chOff x="5190549" y="2581916"/>
            <a:chExt cx="487982" cy="287335"/>
          </a:xfrm>
        </p:grpSpPr>
        <p:sp>
          <p:nvSpPr>
            <p:cNvPr id="140" name="Freeform 139"/>
            <p:cNvSpPr/>
            <p:nvPr/>
          </p:nvSpPr>
          <p:spPr>
            <a:xfrm>
              <a:off x="5190549" y="2733283"/>
              <a:ext cx="136871" cy="14655"/>
            </a:xfrm>
            <a:custGeom>
              <a:avLst/>
              <a:gdLst/>
              <a:ahLst/>
              <a:cxnLst/>
              <a:rect l="0" t="0" r="0" b="0"/>
              <a:pathLst>
                <a:path w="136871" h="14655">
                  <a:moveTo>
                    <a:pt x="136870" y="14654"/>
                  </a:moveTo>
                  <a:lnTo>
                    <a:pt x="87319" y="0"/>
                  </a:lnTo>
                  <a:lnTo>
                    <a:pt x="31992" y="2774"/>
                  </a:lnTo>
                  <a:lnTo>
                    <a:pt x="0" y="41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466750" y="2581916"/>
              <a:ext cx="211781" cy="287335"/>
            </a:xfrm>
            <a:custGeom>
              <a:avLst/>
              <a:gdLst/>
              <a:ahLst/>
              <a:cxnLst/>
              <a:rect l="0" t="0" r="0" b="0"/>
              <a:pathLst>
                <a:path w="211781" h="287335">
                  <a:moveTo>
                    <a:pt x="197581" y="18622"/>
                  </a:moveTo>
                  <a:lnTo>
                    <a:pt x="148651" y="15503"/>
                  </a:lnTo>
                  <a:lnTo>
                    <a:pt x="89520" y="3968"/>
                  </a:lnTo>
                  <a:lnTo>
                    <a:pt x="33949" y="0"/>
                  </a:lnTo>
                  <a:lnTo>
                    <a:pt x="10212" y="3717"/>
                  </a:lnTo>
                  <a:lnTo>
                    <a:pt x="3649" y="8685"/>
                  </a:lnTo>
                  <a:lnTo>
                    <a:pt x="443" y="15507"/>
                  </a:lnTo>
                  <a:lnTo>
                    <a:pt x="0" y="33616"/>
                  </a:lnTo>
                  <a:lnTo>
                    <a:pt x="6775" y="96881"/>
                  </a:lnTo>
                  <a:lnTo>
                    <a:pt x="13112" y="154707"/>
                  </a:lnTo>
                  <a:lnTo>
                    <a:pt x="11431" y="165497"/>
                  </a:lnTo>
                  <a:lnTo>
                    <a:pt x="12650" y="169182"/>
                  </a:lnTo>
                  <a:lnTo>
                    <a:pt x="15802" y="168128"/>
                  </a:lnTo>
                  <a:lnTo>
                    <a:pt x="45352" y="141516"/>
                  </a:lnTo>
                  <a:lnTo>
                    <a:pt x="63243" y="132513"/>
                  </a:lnTo>
                  <a:lnTo>
                    <a:pt x="98636" y="126457"/>
                  </a:lnTo>
                  <a:lnTo>
                    <a:pt x="138759" y="130252"/>
                  </a:lnTo>
                  <a:lnTo>
                    <a:pt x="174693" y="144375"/>
                  </a:lnTo>
                  <a:lnTo>
                    <a:pt x="190528" y="159910"/>
                  </a:lnTo>
                  <a:lnTo>
                    <a:pt x="210226" y="198479"/>
                  </a:lnTo>
                  <a:lnTo>
                    <a:pt x="211780" y="219052"/>
                  </a:lnTo>
                  <a:lnTo>
                    <a:pt x="207401" y="238723"/>
                  </a:lnTo>
                  <a:lnTo>
                    <a:pt x="197656" y="255265"/>
                  </a:lnTo>
                  <a:lnTo>
                    <a:pt x="182407" y="267296"/>
                  </a:lnTo>
                  <a:lnTo>
                    <a:pt x="173427" y="272143"/>
                  </a:lnTo>
                  <a:lnTo>
                    <a:pt x="118158" y="281090"/>
                  </a:lnTo>
                  <a:lnTo>
                    <a:pt x="78642" y="287334"/>
                  </a:lnTo>
                  <a:lnTo>
                    <a:pt x="50183" y="2818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7454176" y="2432082"/>
            <a:ext cx="390116" cy="242157"/>
            <a:chOff x="7454176" y="2432082"/>
            <a:chExt cx="390116" cy="242157"/>
          </a:xfrm>
        </p:grpSpPr>
        <p:sp>
          <p:nvSpPr>
            <p:cNvPr id="143" name="Freeform 142"/>
            <p:cNvSpPr/>
            <p:nvPr/>
          </p:nvSpPr>
          <p:spPr>
            <a:xfrm>
              <a:off x="7454176" y="2495253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72400" y="0"/>
                  </a:lnTo>
                  <a:lnTo>
                    <a:pt x="24006" y="1666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633866" y="2432082"/>
              <a:ext cx="210426" cy="242157"/>
            </a:xfrm>
            <a:custGeom>
              <a:avLst/>
              <a:gdLst/>
              <a:ahLst/>
              <a:cxnLst/>
              <a:rect l="0" t="0" r="0" b="0"/>
              <a:pathLst>
                <a:path w="210426" h="242157">
                  <a:moveTo>
                    <a:pt x="209864" y="0"/>
                  </a:moveTo>
                  <a:lnTo>
                    <a:pt x="193097" y="5590"/>
                  </a:lnTo>
                  <a:lnTo>
                    <a:pt x="175506" y="5214"/>
                  </a:lnTo>
                  <a:lnTo>
                    <a:pt x="124439" y="1030"/>
                  </a:lnTo>
                  <a:lnTo>
                    <a:pt x="66432" y="204"/>
                  </a:lnTo>
                  <a:lnTo>
                    <a:pt x="26336" y="2400"/>
                  </a:lnTo>
                  <a:lnTo>
                    <a:pt x="7023" y="11206"/>
                  </a:lnTo>
                  <a:lnTo>
                    <a:pt x="2107" y="17999"/>
                  </a:lnTo>
                  <a:lnTo>
                    <a:pt x="0" y="26038"/>
                  </a:lnTo>
                  <a:lnTo>
                    <a:pt x="2623" y="54118"/>
                  </a:lnTo>
                  <a:lnTo>
                    <a:pt x="13990" y="95049"/>
                  </a:lnTo>
                  <a:lnTo>
                    <a:pt x="18450" y="99631"/>
                  </a:lnTo>
                  <a:lnTo>
                    <a:pt x="23764" y="100346"/>
                  </a:lnTo>
                  <a:lnTo>
                    <a:pt x="84339" y="80430"/>
                  </a:lnTo>
                  <a:lnTo>
                    <a:pt x="120939" y="75694"/>
                  </a:lnTo>
                  <a:lnTo>
                    <a:pt x="155830" y="79880"/>
                  </a:lnTo>
                  <a:lnTo>
                    <a:pt x="174541" y="88535"/>
                  </a:lnTo>
                  <a:lnTo>
                    <a:pt x="205617" y="113155"/>
                  </a:lnTo>
                  <a:lnTo>
                    <a:pt x="209373" y="122230"/>
                  </a:lnTo>
                  <a:lnTo>
                    <a:pt x="210425" y="144792"/>
                  </a:lnTo>
                  <a:lnTo>
                    <a:pt x="204442" y="183802"/>
                  </a:lnTo>
                  <a:lnTo>
                    <a:pt x="195366" y="204912"/>
                  </a:lnTo>
                  <a:lnTo>
                    <a:pt x="189670" y="213817"/>
                  </a:lnTo>
                  <a:lnTo>
                    <a:pt x="181194" y="219754"/>
                  </a:lnTo>
                  <a:lnTo>
                    <a:pt x="159297" y="226350"/>
                  </a:lnTo>
                  <a:lnTo>
                    <a:pt x="99639" y="234052"/>
                  </a:lnTo>
                  <a:lnTo>
                    <a:pt x="72994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6435796" y="3024599"/>
            <a:ext cx="607770" cy="203514"/>
            <a:chOff x="6435796" y="3024599"/>
            <a:chExt cx="607770" cy="203514"/>
          </a:xfrm>
        </p:grpSpPr>
        <p:sp>
          <p:nvSpPr>
            <p:cNvPr id="146" name="Freeform 145"/>
            <p:cNvSpPr/>
            <p:nvPr/>
          </p:nvSpPr>
          <p:spPr>
            <a:xfrm>
              <a:off x="6435796" y="3024599"/>
              <a:ext cx="239272" cy="203514"/>
            </a:xfrm>
            <a:custGeom>
              <a:avLst/>
              <a:gdLst/>
              <a:ahLst/>
              <a:cxnLst/>
              <a:rect l="0" t="0" r="0" b="0"/>
              <a:pathLst>
                <a:path w="239272" h="203514">
                  <a:moveTo>
                    <a:pt x="28701" y="91836"/>
                  </a:moveTo>
                  <a:lnTo>
                    <a:pt x="77632" y="91836"/>
                  </a:lnTo>
                  <a:lnTo>
                    <a:pt x="136763" y="91836"/>
                  </a:lnTo>
                  <a:lnTo>
                    <a:pt x="192333" y="89496"/>
                  </a:lnTo>
                  <a:lnTo>
                    <a:pt x="216070" y="80657"/>
                  </a:lnTo>
                  <a:lnTo>
                    <a:pt x="222634" y="72685"/>
                  </a:lnTo>
                  <a:lnTo>
                    <a:pt x="225840" y="62691"/>
                  </a:lnTo>
                  <a:lnTo>
                    <a:pt x="226808" y="51349"/>
                  </a:lnTo>
                  <a:lnTo>
                    <a:pt x="221643" y="32508"/>
                  </a:lnTo>
                  <a:lnTo>
                    <a:pt x="216990" y="24208"/>
                  </a:lnTo>
                  <a:lnTo>
                    <a:pt x="202462" y="11866"/>
                  </a:lnTo>
                  <a:lnTo>
                    <a:pt x="193675" y="6937"/>
                  </a:lnTo>
                  <a:lnTo>
                    <a:pt x="153361" y="0"/>
                  </a:lnTo>
                  <a:lnTo>
                    <a:pt x="115550" y="3534"/>
                  </a:lnTo>
                  <a:lnTo>
                    <a:pt x="60632" y="29977"/>
                  </a:lnTo>
                  <a:lnTo>
                    <a:pt x="23830" y="57000"/>
                  </a:lnTo>
                  <a:lnTo>
                    <a:pt x="6851" y="83464"/>
                  </a:lnTo>
                  <a:lnTo>
                    <a:pt x="0" y="119121"/>
                  </a:lnTo>
                  <a:lnTo>
                    <a:pt x="4637" y="139447"/>
                  </a:lnTo>
                  <a:lnTo>
                    <a:pt x="26677" y="171561"/>
                  </a:lnTo>
                  <a:lnTo>
                    <a:pt x="52278" y="187728"/>
                  </a:lnTo>
                  <a:lnTo>
                    <a:pt x="94710" y="202501"/>
                  </a:lnTo>
                  <a:lnTo>
                    <a:pt x="153870" y="203513"/>
                  </a:lnTo>
                  <a:lnTo>
                    <a:pt x="214333" y="190727"/>
                  </a:lnTo>
                  <a:lnTo>
                    <a:pt x="239271" y="1865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864580" y="3032207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130631" y="9879"/>
                  </a:lnTo>
                  <a:lnTo>
                    <a:pt x="97847" y="2927"/>
                  </a:lnTo>
                  <a:lnTo>
                    <a:pt x="46018" y="5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896165" y="3084849"/>
              <a:ext cx="147401" cy="21058"/>
            </a:xfrm>
            <a:custGeom>
              <a:avLst/>
              <a:gdLst/>
              <a:ahLst/>
              <a:cxnLst/>
              <a:rect l="0" t="0" r="0" b="0"/>
              <a:pathLst>
                <a:path w="147401" h="21058">
                  <a:moveTo>
                    <a:pt x="147400" y="21057"/>
                  </a:moveTo>
                  <a:lnTo>
                    <a:pt x="119843" y="13822"/>
                  </a:lnTo>
                  <a:lnTo>
                    <a:pt x="66740" y="8060"/>
                  </a:lnTo>
                  <a:lnTo>
                    <a:pt x="32643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6214628" y="2737415"/>
            <a:ext cx="2051324" cy="584609"/>
            <a:chOff x="6214628" y="2737415"/>
            <a:chExt cx="2051324" cy="584609"/>
          </a:xfrm>
        </p:grpSpPr>
        <p:sp>
          <p:nvSpPr>
            <p:cNvPr id="150" name="Freeform 149"/>
            <p:cNvSpPr/>
            <p:nvPr/>
          </p:nvSpPr>
          <p:spPr>
            <a:xfrm>
              <a:off x="7317306" y="3005478"/>
              <a:ext cx="126342" cy="5673"/>
            </a:xfrm>
            <a:custGeom>
              <a:avLst/>
              <a:gdLst/>
              <a:ahLst/>
              <a:cxnLst/>
              <a:rect l="0" t="0" r="0" b="0"/>
              <a:pathLst>
                <a:path w="126342" h="5673">
                  <a:moveTo>
                    <a:pt x="126341" y="5672"/>
                  </a:moveTo>
                  <a:lnTo>
                    <a:pt x="109574" y="83"/>
                  </a:lnTo>
                  <a:lnTo>
                    <a:pt x="91982" y="458"/>
                  </a:lnTo>
                  <a:lnTo>
                    <a:pt x="72466" y="2185"/>
                  </a:lnTo>
                  <a:lnTo>
                    <a:pt x="31342" y="0"/>
                  </a:lnTo>
                  <a:lnTo>
                    <a:pt x="0" y="56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601575" y="2895336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3293" y="27556"/>
                  </a:lnTo>
                  <a:lnTo>
                    <a:pt x="650" y="86899"/>
                  </a:lnTo>
                  <a:lnTo>
                    <a:pt x="129" y="149357"/>
                  </a:lnTo>
                  <a:lnTo>
                    <a:pt x="26" y="21165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696331" y="2897151"/>
              <a:ext cx="242157" cy="262220"/>
            </a:xfrm>
            <a:custGeom>
              <a:avLst/>
              <a:gdLst/>
              <a:ahLst/>
              <a:cxnLst/>
              <a:rect l="0" t="0" r="0" b="0"/>
              <a:pathLst>
                <a:path w="242157" h="262220">
                  <a:moveTo>
                    <a:pt x="0" y="71885"/>
                  </a:moveTo>
                  <a:lnTo>
                    <a:pt x="0" y="49528"/>
                  </a:lnTo>
                  <a:lnTo>
                    <a:pt x="11179" y="18857"/>
                  </a:lnTo>
                  <a:lnTo>
                    <a:pt x="19151" y="11967"/>
                  </a:lnTo>
                  <a:lnTo>
                    <a:pt x="40487" y="4310"/>
                  </a:lnTo>
                  <a:lnTo>
                    <a:pt x="78807" y="0"/>
                  </a:lnTo>
                  <a:lnTo>
                    <a:pt x="99756" y="5231"/>
                  </a:lnTo>
                  <a:lnTo>
                    <a:pt x="132269" y="27653"/>
                  </a:lnTo>
                  <a:lnTo>
                    <a:pt x="143795" y="47157"/>
                  </a:lnTo>
                  <a:lnTo>
                    <a:pt x="164472" y="104157"/>
                  </a:lnTo>
                  <a:lnTo>
                    <a:pt x="171754" y="129902"/>
                  </a:lnTo>
                  <a:lnTo>
                    <a:pt x="169532" y="156942"/>
                  </a:lnTo>
                  <a:lnTo>
                    <a:pt x="149880" y="216837"/>
                  </a:lnTo>
                  <a:lnTo>
                    <a:pt x="138363" y="234184"/>
                  </a:lnTo>
                  <a:lnTo>
                    <a:pt x="107547" y="257104"/>
                  </a:lnTo>
                  <a:lnTo>
                    <a:pt x="85234" y="262219"/>
                  </a:lnTo>
                  <a:lnTo>
                    <a:pt x="74370" y="261945"/>
                  </a:lnTo>
                  <a:lnTo>
                    <a:pt x="56060" y="255402"/>
                  </a:lnTo>
                  <a:lnTo>
                    <a:pt x="47902" y="250382"/>
                  </a:lnTo>
                  <a:lnTo>
                    <a:pt x="25242" y="220959"/>
                  </a:lnTo>
                  <a:lnTo>
                    <a:pt x="22677" y="211042"/>
                  </a:lnTo>
                  <a:lnTo>
                    <a:pt x="23307" y="202091"/>
                  </a:lnTo>
                  <a:lnTo>
                    <a:pt x="26067" y="193784"/>
                  </a:lnTo>
                  <a:lnTo>
                    <a:pt x="32586" y="187076"/>
                  </a:lnTo>
                  <a:lnTo>
                    <a:pt x="84129" y="163974"/>
                  </a:lnTo>
                  <a:lnTo>
                    <a:pt x="105242" y="162726"/>
                  </a:lnTo>
                  <a:lnTo>
                    <a:pt x="168452" y="177751"/>
                  </a:lnTo>
                  <a:lnTo>
                    <a:pt x="225388" y="195158"/>
                  </a:lnTo>
                  <a:lnTo>
                    <a:pt x="242156" y="1982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214628" y="2779523"/>
              <a:ext cx="2051324" cy="542501"/>
            </a:xfrm>
            <a:custGeom>
              <a:avLst/>
              <a:gdLst/>
              <a:ahLst/>
              <a:cxnLst/>
              <a:rect l="0" t="0" r="0" b="0"/>
              <a:pathLst>
                <a:path w="2051324" h="542501">
                  <a:moveTo>
                    <a:pt x="944750" y="0"/>
                  </a:moveTo>
                  <a:lnTo>
                    <a:pt x="886133" y="0"/>
                  </a:lnTo>
                  <a:lnTo>
                    <a:pt x="834575" y="0"/>
                  </a:lnTo>
                  <a:lnTo>
                    <a:pt x="771082" y="0"/>
                  </a:lnTo>
                  <a:lnTo>
                    <a:pt x="713480" y="0"/>
                  </a:lnTo>
                  <a:lnTo>
                    <a:pt x="657042" y="0"/>
                  </a:lnTo>
                  <a:lnTo>
                    <a:pt x="600833" y="1170"/>
                  </a:lnTo>
                  <a:lnTo>
                    <a:pt x="541551" y="11453"/>
                  </a:lnTo>
                  <a:lnTo>
                    <a:pt x="479450" y="19160"/>
                  </a:lnTo>
                  <a:lnTo>
                    <a:pt x="422124" y="29088"/>
                  </a:lnTo>
                  <a:lnTo>
                    <a:pt x="362620" y="45434"/>
                  </a:lnTo>
                  <a:lnTo>
                    <a:pt x="300477" y="65256"/>
                  </a:lnTo>
                  <a:lnTo>
                    <a:pt x="237075" y="96078"/>
                  </a:lnTo>
                  <a:lnTo>
                    <a:pt x="185211" y="125910"/>
                  </a:lnTo>
                  <a:lnTo>
                    <a:pt x="124663" y="159922"/>
                  </a:lnTo>
                  <a:lnTo>
                    <a:pt x="67123" y="200435"/>
                  </a:lnTo>
                  <a:lnTo>
                    <a:pt x="16805" y="256011"/>
                  </a:lnTo>
                  <a:lnTo>
                    <a:pt x="6685" y="275220"/>
                  </a:lnTo>
                  <a:lnTo>
                    <a:pt x="0" y="311354"/>
                  </a:lnTo>
                  <a:lnTo>
                    <a:pt x="4676" y="334911"/>
                  </a:lnTo>
                  <a:lnTo>
                    <a:pt x="15722" y="357080"/>
                  </a:lnTo>
                  <a:lnTo>
                    <a:pt x="51410" y="396788"/>
                  </a:lnTo>
                  <a:lnTo>
                    <a:pt x="103849" y="434744"/>
                  </a:lnTo>
                  <a:lnTo>
                    <a:pt x="156078" y="460049"/>
                  </a:lnTo>
                  <a:lnTo>
                    <a:pt x="217024" y="480379"/>
                  </a:lnTo>
                  <a:lnTo>
                    <a:pt x="269507" y="494756"/>
                  </a:lnTo>
                  <a:lnTo>
                    <a:pt x="326268" y="505343"/>
                  </a:lnTo>
                  <a:lnTo>
                    <a:pt x="381301" y="512770"/>
                  </a:lnTo>
                  <a:lnTo>
                    <a:pt x="436228" y="520868"/>
                  </a:lnTo>
                  <a:lnTo>
                    <a:pt x="492390" y="524778"/>
                  </a:lnTo>
                  <a:lnTo>
                    <a:pt x="544125" y="531526"/>
                  </a:lnTo>
                  <a:lnTo>
                    <a:pt x="605858" y="535345"/>
                  </a:lnTo>
                  <a:lnTo>
                    <a:pt x="659243" y="536477"/>
                  </a:lnTo>
                  <a:lnTo>
                    <a:pt x="721465" y="536812"/>
                  </a:lnTo>
                  <a:lnTo>
                    <a:pt x="774996" y="542500"/>
                  </a:lnTo>
                  <a:lnTo>
                    <a:pt x="835006" y="539262"/>
                  </a:lnTo>
                  <a:lnTo>
                    <a:pt x="891920" y="537409"/>
                  </a:lnTo>
                  <a:lnTo>
                    <a:pt x="948223" y="537043"/>
                  </a:lnTo>
                  <a:lnTo>
                    <a:pt x="1007130" y="531391"/>
                  </a:lnTo>
                  <a:lnTo>
                    <a:pt x="1059679" y="527896"/>
                  </a:lnTo>
                  <a:lnTo>
                    <a:pt x="1119357" y="526715"/>
                  </a:lnTo>
                  <a:lnTo>
                    <a:pt x="1165591" y="526511"/>
                  </a:lnTo>
                  <a:lnTo>
                    <a:pt x="1226083" y="526450"/>
                  </a:lnTo>
                  <a:lnTo>
                    <a:pt x="1275203" y="526432"/>
                  </a:lnTo>
                  <a:lnTo>
                    <a:pt x="1333722" y="526426"/>
                  </a:lnTo>
                  <a:lnTo>
                    <a:pt x="1390341" y="520836"/>
                  </a:lnTo>
                  <a:lnTo>
                    <a:pt x="1450095" y="516872"/>
                  </a:lnTo>
                  <a:lnTo>
                    <a:pt x="1510422" y="515016"/>
                  </a:lnTo>
                  <a:lnTo>
                    <a:pt x="1563002" y="507577"/>
                  </a:lnTo>
                  <a:lnTo>
                    <a:pt x="1605964" y="501280"/>
                  </a:lnTo>
                  <a:lnTo>
                    <a:pt x="1649234" y="494582"/>
                  </a:lnTo>
                  <a:lnTo>
                    <a:pt x="1691862" y="487706"/>
                  </a:lnTo>
                  <a:lnTo>
                    <a:pt x="1751813" y="477258"/>
                  </a:lnTo>
                  <a:lnTo>
                    <a:pt x="1805290" y="463247"/>
                  </a:lnTo>
                  <a:lnTo>
                    <a:pt x="1860826" y="449214"/>
                  </a:lnTo>
                  <a:lnTo>
                    <a:pt x="1918547" y="426772"/>
                  </a:lnTo>
                  <a:lnTo>
                    <a:pt x="1975838" y="392881"/>
                  </a:lnTo>
                  <a:lnTo>
                    <a:pt x="2010112" y="356546"/>
                  </a:lnTo>
                  <a:lnTo>
                    <a:pt x="2046532" y="299550"/>
                  </a:lnTo>
                  <a:lnTo>
                    <a:pt x="2051323" y="275853"/>
                  </a:lnTo>
                  <a:lnTo>
                    <a:pt x="2047443" y="245901"/>
                  </a:lnTo>
                  <a:lnTo>
                    <a:pt x="2039714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138321" y="2737415"/>
              <a:ext cx="1031794" cy="178979"/>
            </a:xfrm>
            <a:custGeom>
              <a:avLst/>
              <a:gdLst/>
              <a:ahLst/>
              <a:cxnLst/>
              <a:rect l="0" t="0" r="0" b="0"/>
              <a:pathLst>
                <a:path w="1031794" h="178979">
                  <a:moveTo>
                    <a:pt x="1031793" y="178978"/>
                  </a:moveTo>
                  <a:lnTo>
                    <a:pt x="973176" y="158735"/>
                  </a:lnTo>
                  <a:lnTo>
                    <a:pt x="917832" y="140058"/>
                  </a:lnTo>
                  <a:lnTo>
                    <a:pt x="854908" y="118171"/>
                  </a:lnTo>
                  <a:lnTo>
                    <a:pt x="802660" y="102236"/>
                  </a:lnTo>
                  <a:lnTo>
                    <a:pt x="750139" y="80588"/>
                  </a:lnTo>
                  <a:lnTo>
                    <a:pt x="694704" y="66953"/>
                  </a:lnTo>
                  <a:lnTo>
                    <a:pt x="633105" y="52735"/>
                  </a:lnTo>
                  <a:lnTo>
                    <a:pt x="571847" y="36971"/>
                  </a:lnTo>
                  <a:lnTo>
                    <a:pt x="522985" y="32007"/>
                  </a:lnTo>
                  <a:lnTo>
                    <a:pt x="463961" y="20442"/>
                  </a:lnTo>
                  <a:lnTo>
                    <a:pt x="401652" y="12482"/>
                  </a:lnTo>
                  <a:lnTo>
                    <a:pt x="340255" y="3674"/>
                  </a:lnTo>
                  <a:lnTo>
                    <a:pt x="290199" y="1084"/>
                  </a:lnTo>
                  <a:lnTo>
                    <a:pt x="239493" y="317"/>
                  </a:lnTo>
                  <a:lnTo>
                    <a:pt x="176726" y="58"/>
                  </a:lnTo>
                  <a:lnTo>
                    <a:pt x="125672" y="13"/>
                  </a:lnTo>
                  <a:lnTo>
                    <a:pt x="76621" y="0"/>
                  </a:lnTo>
                  <a:lnTo>
                    <a:pt x="15809" y="7230"/>
                  </a:lnTo>
                  <a:lnTo>
                    <a:pt x="0" y="105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6" name="Freeform 155"/>
          <p:cNvSpPr/>
          <p:nvPr/>
        </p:nvSpPr>
        <p:spPr>
          <a:xfrm>
            <a:off x="5584712" y="3795424"/>
            <a:ext cx="959949" cy="421896"/>
          </a:xfrm>
          <a:custGeom>
            <a:avLst/>
            <a:gdLst/>
            <a:ahLst/>
            <a:cxnLst/>
            <a:rect l="0" t="0" r="0" b="0"/>
            <a:pathLst>
              <a:path w="959949" h="421896">
                <a:moveTo>
                  <a:pt x="479702" y="15892"/>
                </a:moveTo>
                <a:lnTo>
                  <a:pt x="421085" y="21481"/>
                </a:lnTo>
                <a:lnTo>
                  <a:pt x="361369" y="40342"/>
                </a:lnTo>
                <a:lnTo>
                  <a:pt x="301772" y="72491"/>
                </a:lnTo>
                <a:lnTo>
                  <a:pt x="242625" y="107197"/>
                </a:lnTo>
                <a:lnTo>
                  <a:pt x="185573" y="142241"/>
                </a:lnTo>
                <a:lnTo>
                  <a:pt x="132350" y="177330"/>
                </a:lnTo>
                <a:lnTo>
                  <a:pt x="93285" y="208525"/>
                </a:lnTo>
                <a:lnTo>
                  <a:pt x="45190" y="265730"/>
                </a:lnTo>
                <a:lnTo>
                  <a:pt x="10947" y="301679"/>
                </a:lnTo>
                <a:lnTo>
                  <a:pt x="2305" y="325012"/>
                </a:lnTo>
                <a:lnTo>
                  <a:pt x="0" y="337785"/>
                </a:lnTo>
                <a:lnTo>
                  <a:pt x="3679" y="361337"/>
                </a:lnTo>
                <a:lnTo>
                  <a:pt x="7935" y="372530"/>
                </a:lnTo>
                <a:lnTo>
                  <a:pt x="22024" y="388088"/>
                </a:lnTo>
                <a:lnTo>
                  <a:pt x="59664" y="407607"/>
                </a:lnTo>
                <a:lnTo>
                  <a:pt x="122803" y="414872"/>
                </a:lnTo>
                <a:lnTo>
                  <a:pt x="185998" y="421895"/>
                </a:lnTo>
                <a:lnTo>
                  <a:pt x="232932" y="418249"/>
                </a:lnTo>
                <a:lnTo>
                  <a:pt x="282713" y="416649"/>
                </a:lnTo>
                <a:lnTo>
                  <a:pt x="338929" y="412988"/>
                </a:lnTo>
                <a:lnTo>
                  <a:pt x="402196" y="405270"/>
                </a:lnTo>
                <a:lnTo>
                  <a:pt x="453604" y="397310"/>
                </a:lnTo>
                <a:lnTo>
                  <a:pt x="513802" y="389801"/>
                </a:lnTo>
                <a:lnTo>
                  <a:pt x="569582" y="377053"/>
                </a:lnTo>
                <a:lnTo>
                  <a:pt x="632048" y="359781"/>
                </a:lnTo>
                <a:lnTo>
                  <a:pt x="685877" y="338541"/>
                </a:lnTo>
                <a:lnTo>
                  <a:pt x="742336" y="312552"/>
                </a:lnTo>
                <a:lnTo>
                  <a:pt x="795481" y="290340"/>
                </a:lnTo>
                <a:lnTo>
                  <a:pt x="858721" y="257185"/>
                </a:lnTo>
                <a:lnTo>
                  <a:pt x="918779" y="215858"/>
                </a:lnTo>
                <a:lnTo>
                  <a:pt x="949359" y="182253"/>
                </a:lnTo>
                <a:lnTo>
                  <a:pt x="957501" y="159240"/>
                </a:lnTo>
                <a:lnTo>
                  <a:pt x="959948" y="134584"/>
                </a:lnTo>
                <a:lnTo>
                  <a:pt x="957138" y="111928"/>
                </a:lnTo>
                <a:lnTo>
                  <a:pt x="945749" y="93279"/>
                </a:lnTo>
                <a:lnTo>
                  <a:pt x="909843" y="62244"/>
                </a:lnTo>
                <a:lnTo>
                  <a:pt x="853314" y="40819"/>
                </a:lnTo>
                <a:lnTo>
                  <a:pt x="798994" y="18389"/>
                </a:lnTo>
                <a:lnTo>
                  <a:pt x="772518" y="11152"/>
                </a:lnTo>
                <a:lnTo>
                  <a:pt x="716981" y="7079"/>
                </a:lnTo>
                <a:lnTo>
                  <a:pt x="672507" y="6126"/>
                </a:lnTo>
                <a:lnTo>
                  <a:pt x="618198" y="0"/>
                </a:lnTo>
                <a:lnTo>
                  <a:pt x="563991" y="3091"/>
                </a:lnTo>
                <a:lnTo>
                  <a:pt x="502505" y="8034"/>
                </a:lnTo>
                <a:lnTo>
                  <a:pt x="449804" y="22922"/>
                </a:lnTo>
                <a:lnTo>
                  <a:pt x="394804" y="46441"/>
                </a:lnTo>
                <a:lnTo>
                  <a:pt x="332303" y="8959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5" name="Group 164"/>
          <p:cNvGrpSpPr/>
          <p:nvPr/>
        </p:nvGrpSpPr>
        <p:grpSpPr>
          <a:xfrm>
            <a:off x="5425216" y="4569367"/>
            <a:ext cx="2018432" cy="436475"/>
            <a:chOff x="5425216" y="4569367"/>
            <a:chExt cx="2018432" cy="436475"/>
          </a:xfrm>
        </p:grpSpPr>
        <p:sp>
          <p:nvSpPr>
            <p:cNvPr id="157" name="Freeform 156"/>
            <p:cNvSpPr/>
            <p:nvPr/>
          </p:nvSpPr>
          <p:spPr>
            <a:xfrm>
              <a:off x="5425216" y="4706238"/>
              <a:ext cx="144360" cy="299604"/>
            </a:xfrm>
            <a:custGeom>
              <a:avLst/>
              <a:gdLst/>
              <a:ahLst/>
              <a:cxnLst/>
              <a:rect l="0" t="0" r="0" b="0"/>
              <a:pathLst>
                <a:path w="144360" h="299604">
                  <a:moveTo>
                    <a:pt x="28545" y="52642"/>
                  </a:moveTo>
                  <a:lnTo>
                    <a:pt x="35781" y="80198"/>
                  </a:lnTo>
                  <a:lnTo>
                    <a:pt x="38424" y="139541"/>
                  </a:lnTo>
                  <a:lnTo>
                    <a:pt x="38946" y="201999"/>
                  </a:lnTo>
                  <a:lnTo>
                    <a:pt x="31813" y="260566"/>
                  </a:lnTo>
                  <a:lnTo>
                    <a:pt x="29513" y="299603"/>
                  </a:lnTo>
                  <a:lnTo>
                    <a:pt x="29190" y="299171"/>
                  </a:lnTo>
                  <a:lnTo>
                    <a:pt x="25482" y="242886"/>
                  </a:lnTo>
                  <a:lnTo>
                    <a:pt x="10594" y="180034"/>
                  </a:lnTo>
                  <a:lnTo>
                    <a:pt x="0" y="117754"/>
                  </a:lnTo>
                  <a:lnTo>
                    <a:pt x="651" y="89770"/>
                  </a:lnTo>
                  <a:lnTo>
                    <a:pt x="14171" y="55454"/>
                  </a:lnTo>
                  <a:lnTo>
                    <a:pt x="26446" y="37904"/>
                  </a:lnTo>
                  <a:lnTo>
                    <a:pt x="42820" y="25425"/>
                  </a:lnTo>
                  <a:lnTo>
                    <a:pt x="81928" y="7882"/>
                  </a:lnTo>
                  <a:lnTo>
                    <a:pt x="1443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848255" y="4727295"/>
              <a:ext cx="5591" cy="200042"/>
            </a:xfrm>
            <a:custGeom>
              <a:avLst/>
              <a:gdLst/>
              <a:ahLst/>
              <a:cxnLst/>
              <a:rect l="0" t="0" r="0" b="0"/>
              <a:pathLst>
                <a:path w="5591" h="200042">
                  <a:moveTo>
                    <a:pt x="5589" y="0"/>
                  </a:moveTo>
                  <a:lnTo>
                    <a:pt x="5590" y="48931"/>
                  </a:lnTo>
                  <a:lnTo>
                    <a:pt x="5590" y="96776"/>
                  </a:lnTo>
                  <a:lnTo>
                    <a:pt x="0" y="154167"/>
                  </a:lnTo>
                  <a:lnTo>
                    <a:pt x="375" y="174193"/>
                  </a:lnTo>
                  <a:lnTo>
                    <a:pt x="5589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769616" y="4811523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37761" y="16788"/>
                  </a:lnTo>
                  <a:lnTo>
                    <a:pt x="83711" y="23333"/>
                  </a:lnTo>
                  <a:lnTo>
                    <a:pt x="27974" y="2995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253927" y="4573676"/>
              <a:ext cx="273743" cy="370236"/>
            </a:xfrm>
            <a:custGeom>
              <a:avLst/>
              <a:gdLst/>
              <a:ahLst/>
              <a:cxnLst/>
              <a:rect l="0" t="0" r="0" b="0"/>
              <a:pathLst>
                <a:path w="273743" h="370236">
                  <a:moveTo>
                    <a:pt x="0" y="79920"/>
                  </a:moveTo>
                  <a:lnTo>
                    <a:pt x="9575" y="48637"/>
                  </a:lnTo>
                  <a:lnTo>
                    <a:pt x="27534" y="24897"/>
                  </a:lnTo>
                  <a:lnTo>
                    <a:pt x="44993" y="10232"/>
                  </a:lnTo>
                  <a:lnTo>
                    <a:pt x="67570" y="2154"/>
                  </a:lnTo>
                  <a:lnTo>
                    <a:pt x="80142" y="0"/>
                  </a:lnTo>
                  <a:lnTo>
                    <a:pt x="100349" y="3845"/>
                  </a:lnTo>
                  <a:lnTo>
                    <a:pt x="146966" y="25795"/>
                  </a:lnTo>
                  <a:lnTo>
                    <a:pt x="170797" y="52184"/>
                  </a:lnTo>
                  <a:lnTo>
                    <a:pt x="196691" y="102430"/>
                  </a:lnTo>
                  <a:lnTo>
                    <a:pt x="213418" y="157416"/>
                  </a:lnTo>
                  <a:lnTo>
                    <a:pt x="211176" y="220573"/>
                  </a:lnTo>
                  <a:lnTo>
                    <a:pt x="196349" y="279322"/>
                  </a:lnTo>
                  <a:lnTo>
                    <a:pt x="174771" y="318766"/>
                  </a:lnTo>
                  <a:lnTo>
                    <a:pt x="136038" y="357946"/>
                  </a:lnTo>
                  <a:lnTo>
                    <a:pt x="112324" y="367264"/>
                  </a:lnTo>
                  <a:lnTo>
                    <a:pt x="87357" y="370235"/>
                  </a:lnTo>
                  <a:lnTo>
                    <a:pt x="64562" y="367656"/>
                  </a:lnTo>
                  <a:lnTo>
                    <a:pt x="55909" y="362991"/>
                  </a:lnTo>
                  <a:lnTo>
                    <a:pt x="43176" y="348449"/>
                  </a:lnTo>
                  <a:lnTo>
                    <a:pt x="39857" y="327167"/>
                  </a:lnTo>
                  <a:lnTo>
                    <a:pt x="40609" y="314941"/>
                  </a:lnTo>
                  <a:lnTo>
                    <a:pt x="50804" y="291998"/>
                  </a:lnTo>
                  <a:lnTo>
                    <a:pt x="76275" y="262471"/>
                  </a:lnTo>
                  <a:lnTo>
                    <a:pt x="85945" y="254263"/>
                  </a:lnTo>
                  <a:lnTo>
                    <a:pt x="112287" y="245143"/>
                  </a:lnTo>
                  <a:lnTo>
                    <a:pt x="171269" y="239288"/>
                  </a:lnTo>
                  <a:lnTo>
                    <a:pt x="226811" y="239301"/>
                  </a:lnTo>
                  <a:lnTo>
                    <a:pt x="273742" y="248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738238" y="4706238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41507" y="8333"/>
                  </a:lnTo>
                  <a:lnTo>
                    <a:pt x="82499" y="18645"/>
                  </a:lnTo>
                  <a:lnTo>
                    <a:pt x="28688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748767" y="4833013"/>
              <a:ext cx="147399" cy="10097"/>
            </a:xfrm>
            <a:custGeom>
              <a:avLst/>
              <a:gdLst/>
              <a:ahLst/>
              <a:cxnLst/>
              <a:rect l="0" t="0" r="0" b="0"/>
              <a:pathLst>
                <a:path w="147399" h="10097">
                  <a:moveTo>
                    <a:pt x="147398" y="10096"/>
                  </a:moveTo>
                  <a:lnTo>
                    <a:pt x="109920" y="1762"/>
                  </a:lnTo>
                  <a:lnTo>
                    <a:pt x="58498" y="0"/>
                  </a:lnTo>
                  <a:lnTo>
                    <a:pt x="0" y="100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412062" y="4569367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21057" y="58617"/>
                  </a:lnTo>
                  <a:lnTo>
                    <a:pt x="21057" y="110175"/>
                  </a:lnTo>
                  <a:lnTo>
                    <a:pt x="21057" y="158727"/>
                  </a:lnTo>
                  <a:lnTo>
                    <a:pt x="21057" y="213927"/>
                  </a:lnTo>
                  <a:lnTo>
                    <a:pt x="15468" y="263558"/>
                  </a:lnTo>
                  <a:lnTo>
                    <a:pt x="11992" y="319077"/>
                  </a:lnTo>
                  <a:lnTo>
                    <a:pt x="5373" y="37439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140327" y="4600953"/>
              <a:ext cx="303321" cy="275321"/>
            </a:xfrm>
            <a:custGeom>
              <a:avLst/>
              <a:gdLst/>
              <a:ahLst/>
              <a:cxnLst/>
              <a:rect l="0" t="0" r="0" b="0"/>
              <a:pathLst>
                <a:path w="303321" h="275321">
                  <a:moveTo>
                    <a:pt x="303320" y="189513"/>
                  </a:moveTo>
                  <a:lnTo>
                    <a:pt x="254390" y="192633"/>
                  </a:lnTo>
                  <a:lnTo>
                    <a:pt x="195259" y="209757"/>
                  </a:lnTo>
                  <a:lnTo>
                    <a:pt x="139005" y="234177"/>
                  </a:lnTo>
                  <a:lnTo>
                    <a:pt x="83504" y="265888"/>
                  </a:lnTo>
                  <a:lnTo>
                    <a:pt x="56666" y="275320"/>
                  </a:lnTo>
                  <a:lnTo>
                    <a:pt x="32259" y="274053"/>
                  </a:lnTo>
                  <a:lnTo>
                    <a:pt x="20838" y="270439"/>
                  </a:lnTo>
                  <a:lnTo>
                    <a:pt x="13223" y="263351"/>
                  </a:lnTo>
                  <a:lnTo>
                    <a:pt x="4763" y="242997"/>
                  </a:lnTo>
                  <a:lnTo>
                    <a:pt x="0" y="205230"/>
                  </a:lnTo>
                  <a:lnTo>
                    <a:pt x="4177" y="169993"/>
                  </a:lnTo>
                  <a:lnTo>
                    <a:pt x="23305" y="112174"/>
                  </a:lnTo>
                  <a:lnTo>
                    <a:pt x="48843" y="53550"/>
                  </a:lnTo>
                  <a:lnTo>
                    <a:pt x="716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5874901" y="4453554"/>
            <a:ext cx="1621390" cy="930346"/>
            <a:chOff x="5874901" y="4453554"/>
            <a:chExt cx="1621390" cy="930346"/>
          </a:xfrm>
        </p:grpSpPr>
        <p:sp>
          <p:nvSpPr>
            <p:cNvPr id="166" name="Freeform 165"/>
            <p:cNvSpPr/>
            <p:nvPr/>
          </p:nvSpPr>
          <p:spPr>
            <a:xfrm>
              <a:off x="5917015" y="5232663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31585"/>
                  </a:moveTo>
                  <a:lnTo>
                    <a:pt x="52386" y="136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220617" y="5040465"/>
              <a:ext cx="222824" cy="343435"/>
            </a:xfrm>
            <a:custGeom>
              <a:avLst/>
              <a:gdLst/>
              <a:ahLst/>
              <a:cxnLst/>
              <a:rect l="0" t="0" r="0" b="0"/>
              <a:pathLst>
                <a:path w="222824" h="343435">
                  <a:moveTo>
                    <a:pt x="22782" y="65856"/>
                  </a:moveTo>
                  <a:lnTo>
                    <a:pt x="17193" y="49088"/>
                  </a:lnTo>
                  <a:lnTo>
                    <a:pt x="17568" y="31497"/>
                  </a:lnTo>
                  <a:lnTo>
                    <a:pt x="19306" y="21893"/>
                  </a:lnTo>
                  <a:lnTo>
                    <a:pt x="23974" y="14321"/>
                  </a:lnTo>
                  <a:lnTo>
                    <a:pt x="38520" y="2787"/>
                  </a:lnTo>
                  <a:lnTo>
                    <a:pt x="56683" y="0"/>
                  </a:lnTo>
                  <a:lnTo>
                    <a:pt x="66439" y="895"/>
                  </a:lnTo>
                  <a:lnTo>
                    <a:pt x="83519" y="11248"/>
                  </a:lnTo>
                  <a:lnTo>
                    <a:pt x="97739" y="27548"/>
                  </a:lnTo>
                  <a:lnTo>
                    <a:pt x="131287" y="87247"/>
                  </a:lnTo>
                  <a:lnTo>
                    <a:pt x="152133" y="145189"/>
                  </a:lnTo>
                  <a:lnTo>
                    <a:pt x="164233" y="200806"/>
                  </a:lnTo>
                  <a:lnTo>
                    <a:pt x="159190" y="248691"/>
                  </a:lnTo>
                  <a:lnTo>
                    <a:pt x="143398" y="290695"/>
                  </a:lnTo>
                  <a:lnTo>
                    <a:pt x="130591" y="310454"/>
                  </a:lnTo>
                  <a:lnTo>
                    <a:pt x="113981" y="323915"/>
                  </a:lnTo>
                  <a:lnTo>
                    <a:pt x="74722" y="342089"/>
                  </a:lnTo>
                  <a:lnTo>
                    <a:pt x="54055" y="343434"/>
                  </a:lnTo>
                  <a:lnTo>
                    <a:pt x="43630" y="342155"/>
                  </a:lnTo>
                  <a:lnTo>
                    <a:pt x="25809" y="331375"/>
                  </a:lnTo>
                  <a:lnTo>
                    <a:pt x="11259" y="314886"/>
                  </a:lnTo>
                  <a:lnTo>
                    <a:pt x="893" y="295859"/>
                  </a:lnTo>
                  <a:lnTo>
                    <a:pt x="0" y="287041"/>
                  </a:lnTo>
                  <a:lnTo>
                    <a:pt x="5248" y="271005"/>
                  </a:lnTo>
                  <a:lnTo>
                    <a:pt x="26945" y="248824"/>
                  </a:lnTo>
                  <a:lnTo>
                    <a:pt x="55601" y="233022"/>
                  </a:lnTo>
                  <a:lnTo>
                    <a:pt x="91908" y="226521"/>
                  </a:lnTo>
                  <a:lnTo>
                    <a:pt x="146097" y="232730"/>
                  </a:lnTo>
                  <a:lnTo>
                    <a:pt x="195623" y="245221"/>
                  </a:lnTo>
                  <a:lnTo>
                    <a:pt x="222823" y="2553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117264" y="5180021"/>
              <a:ext cx="84229" cy="21057"/>
            </a:xfrm>
            <a:custGeom>
              <a:avLst/>
              <a:gdLst/>
              <a:ahLst/>
              <a:cxnLst/>
              <a:rect l="0" t="0" r="0" b="0"/>
              <a:pathLst>
                <a:path w="84229" h="21057">
                  <a:moveTo>
                    <a:pt x="84228" y="0"/>
                  </a:moveTo>
                  <a:lnTo>
                    <a:pt x="25611" y="5589"/>
                  </a:lnTo>
                  <a:lnTo>
                    <a:pt x="11383" y="11452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254134" y="5039004"/>
              <a:ext cx="242157" cy="253453"/>
            </a:xfrm>
            <a:custGeom>
              <a:avLst/>
              <a:gdLst/>
              <a:ahLst/>
              <a:cxnLst/>
              <a:rect l="0" t="0" r="0" b="0"/>
              <a:pathLst>
                <a:path w="242157" h="253453">
                  <a:moveTo>
                    <a:pt x="0" y="46260"/>
                  </a:moveTo>
                  <a:lnTo>
                    <a:pt x="34898" y="16951"/>
                  </a:lnTo>
                  <a:lnTo>
                    <a:pt x="57235" y="9837"/>
                  </a:lnTo>
                  <a:lnTo>
                    <a:pt x="115032" y="0"/>
                  </a:lnTo>
                  <a:lnTo>
                    <a:pt x="147168" y="11626"/>
                  </a:lnTo>
                  <a:lnTo>
                    <a:pt x="168354" y="23458"/>
                  </a:lnTo>
                  <a:lnTo>
                    <a:pt x="183229" y="45874"/>
                  </a:lnTo>
                  <a:lnTo>
                    <a:pt x="195060" y="91379"/>
                  </a:lnTo>
                  <a:lnTo>
                    <a:pt x="195446" y="138787"/>
                  </a:lnTo>
                  <a:lnTo>
                    <a:pt x="185096" y="191139"/>
                  </a:lnTo>
                  <a:lnTo>
                    <a:pt x="164028" y="224498"/>
                  </a:lnTo>
                  <a:lnTo>
                    <a:pt x="145431" y="239731"/>
                  </a:lnTo>
                  <a:lnTo>
                    <a:pt x="124298" y="249230"/>
                  </a:lnTo>
                  <a:lnTo>
                    <a:pt x="99307" y="253452"/>
                  </a:lnTo>
                  <a:lnTo>
                    <a:pt x="75722" y="249090"/>
                  </a:lnTo>
                  <a:lnTo>
                    <a:pt x="64520" y="244651"/>
                  </a:lnTo>
                  <a:lnTo>
                    <a:pt x="59391" y="238182"/>
                  </a:lnTo>
                  <a:lnTo>
                    <a:pt x="58311" y="230360"/>
                  </a:lnTo>
                  <a:lnTo>
                    <a:pt x="59931" y="221636"/>
                  </a:lnTo>
                  <a:lnTo>
                    <a:pt x="64521" y="214650"/>
                  </a:lnTo>
                  <a:lnTo>
                    <a:pt x="78979" y="203769"/>
                  </a:lnTo>
                  <a:lnTo>
                    <a:pt x="137334" y="179892"/>
                  </a:lnTo>
                  <a:lnTo>
                    <a:pt x="200083" y="158588"/>
                  </a:lnTo>
                  <a:lnTo>
                    <a:pt x="242156" y="1515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874901" y="4453554"/>
              <a:ext cx="515898" cy="842281"/>
            </a:xfrm>
            <a:custGeom>
              <a:avLst/>
              <a:gdLst/>
              <a:ahLst/>
              <a:cxnLst/>
              <a:rect l="0" t="0" r="0" b="0"/>
              <a:pathLst>
                <a:path w="515898" h="842281">
                  <a:moveTo>
                    <a:pt x="515897" y="0"/>
                  </a:moveTo>
                  <a:lnTo>
                    <a:pt x="470427" y="55045"/>
                  </a:lnTo>
                  <a:lnTo>
                    <a:pt x="442228" y="106453"/>
                  </a:lnTo>
                  <a:lnTo>
                    <a:pt x="414127" y="161668"/>
                  </a:lnTo>
                  <a:lnTo>
                    <a:pt x="378811" y="218804"/>
                  </a:lnTo>
                  <a:lnTo>
                    <a:pt x="354266" y="268122"/>
                  </a:lnTo>
                  <a:lnTo>
                    <a:pt x="326456" y="319779"/>
                  </a:lnTo>
                  <a:lnTo>
                    <a:pt x="301709" y="370960"/>
                  </a:lnTo>
                  <a:lnTo>
                    <a:pt x="262498" y="433888"/>
                  </a:lnTo>
                  <a:lnTo>
                    <a:pt x="231415" y="484968"/>
                  </a:lnTo>
                  <a:lnTo>
                    <a:pt x="203098" y="534029"/>
                  </a:lnTo>
                  <a:lnTo>
                    <a:pt x="176771" y="581321"/>
                  </a:lnTo>
                  <a:lnTo>
                    <a:pt x="136433" y="644113"/>
                  </a:lnTo>
                  <a:lnTo>
                    <a:pt x="94671" y="701577"/>
                  </a:lnTo>
                  <a:lnTo>
                    <a:pt x="55746" y="757988"/>
                  </a:lnTo>
                  <a:lnTo>
                    <a:pt x="13921" y="819369"/>
                  </a:lnTo>
                  <a:lnTo>
                    <a:pt x="0" y="8422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6208453" y="5437167"/>
            <a:ext cx="1242304" cy="553223"/>
            <a:chOff x="6208453" y="5437167"/>
            <a:chExt cx="1242304" cy="553223"/>
          </a:xfrm>
        </p:grpSpPr>
        <p:sp>
          <p:nvSpPr>
            <p:cNvPr id="172" name="Freeform 171"/>
            <p:cNvSpPr/>
            <p:nvPr/>
          </p:nvSpPr>
          <p:spPr>
            <a:xfrm>
              <a:off x="6510185" y="5661071"/>
              <a:ext cx="133298" cy="298095"/>
            </a:xfrm>
            <a:custGeom>
              <a:avLst/>
              <a:gdLst/>
              <a:ahLst/>
              <a:cxnLst/>
              <a:rect l="0" t="0" r="0" b="0"/>
              <a:pathLst>
                <a:path w="133298" h="298095">
                  <a:moveTo>
                    <a:pt x="6955" y="140131"/>
                  </a:moveTo>
                  <a:lnTo>
                    <a:pt x="6955" y="194275"/>
                  </a:lnTo>
                  <a:lnTo>
                    <a:pt x="6955" y="254811"/>
                  </a:lnTo>
                  <a:lnTo>
                    <a:pt x="12544" y="294603"/>
                  </a:lnTo>
                  <a:lnTo>
                    <a:pt x="14191" y="298094"/>
                  </a:lnTo>
                  <a:lnTo>
                    <a:pt x="15288" y="295742"/>
                  </a:lnTo>
                  <a:lnTo>
                    <a:pt x="16025" y="247017"/>
                  </a:lnTo>
                  <a:lnTo>
                    <a:pt x="8380" y="187395"/>
                  </a:lnTo>
                  <a:lnTo>
                    <a:pt x="0" y="132743"/>
                  </a:lnTo>
                  <a:lnTo>
                    <a:pt x="252" y="80006"/>
                  </a:lnTo>
                  <a:lnTo>
                    <a:pt x="6315" y="58427"/>
                  </a:lnTo>
                  <a:lnTo>
                    <a:pt x="16809" y="41037"/>
                  </a:lnTo>
                  <a:lnTo>
                    <a:pt x="41460" y="18093"/>
                  </a:lnTo>
                  <a:lnTo>
                    <a:pt x="70991" y="2066"/>
                  </a:lnTo>
                  <a:lnTo>
                    <a:pt x="91567" y="0"/>
                  </a:lnTo>
                  <a:lnTo>
                    <a:pt x="133297" y="32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696124" y="5769616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67725" y="11992"/>
                  </a:lnTo>
                  <a:lnTo>
                    <a:pt x="17367" y="23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685595" y="5853844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0529"/>
                  </a:moveTo>
                  <a:lnTo>
                    <a:pt x="94180" y="7409"/>
                  </a:lnTo>
                  <a:lnTo>
                    <a:pt x="35973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927751" y="5600214"/>
              <a:ext cx="210571" cy="366106"/>
            </a:xfrm>
            <a:custGeom>
              <a:avLst/>
              <a:gdLst/>
              <a:ahLst/>
              <a:cxnLst/>
              <a:rect l="0" t="0" r="0" b="0"/>
              <a:pathLst>
                <a:path w="210571" h="366106">
                  <a:moveTo>
                    <a:pt x="0" y="74646"/>
                  </a:moveTo>
                  <a:lnTo>
                    <a:pt x="9575" y="43364"/>
                  </a:lnTo>
                  <a:lnTo>
                    <a:pt x="27534" y="19623"/>
                  </a:lnTo>
                  <a:lnTo>
                    <a:pt x="44993" y="4958"/>
                  </a:lnTo>
                  <a:lnTo>
                    <a:pt x="70690" y="0"/>
                  </a:lnTo>
                  <a:lnTo>
                    <a:pt x="99268" y="2865"/>
                  </a:lnTo>
                  <a:lnTo>
                    <a:pt x="133918" y="17633"/>
                  </a:lnTo>
                  <a:lnTo>
                    <a:pt x="151546" y="30199"/>
                  </a:lnTo>
                  <a:lnTo>
                    <a:pt x="164060" y="46703"/>
                  </a:lnTo>
                  <a:lnTo>
                    <a:pt x="191491" y="104588"/>
                  </a:lnTo>
                  <a:lnTo>
                    <a:pt x="198352" y="162362"/>
                  </a:lnTo>
                  <a:lnTo>
                    <a:pt x="196421" y="212550"/>
                  </a:lnTo>
                  <a:lnTo>
                    <a:pt x="188440" y="261346"/>
                  </a:lnTo>
                  <a:lnTo>
                    <a:pt x="180847" y="288645"/>
                  </a:lnTo>
                  <a:lnTo>
                    <a:pt x="150230" y="338541"/>
                  </a:lnTo>
                  <a:lnTo>
                    <a:pt x="133449" y="352979"/>
                  </a:lnTo>
                  <a:lnTo>
                    <a:pt x="113123" y="362126"/>
                  </a:lnTo>
                  <a:lnTo>
                    <a:pt x="76542" y="366105"/>
                  </a:lnTo>
                  <a:lnTo>
                    <a:pt x="53906" y="362891"/>
                  </a:lnTo>
                  <a:lnTo>
                    <a:pt x="45297" y="358056"/>
                  </a:lnTo>
                  <a:lnTo>
                    <a:pt x="32610" y="343326"/>
                  </a:lnTo>
                  <a:lnTo>
                    <a:pt x="7417" y="284771"/>
                  </a:lnTo>
                  <a:lnTo>
                    <a:pt x="7284" y="275561"/>
                  </a:lnTo>
                  <a:lnTo>
                    <a:pt x="13376" y="259088"/>
                  </a:lnTo>
                  <a:lnTo>
                    <a:pt x="29959" y="236660"/>
                  </a:lnTo>
                  <a:lnTo>
                    <a:pt x="55280" y="220786"/>
                  </a:lnTo>
                  <a:lnTo>
                    <a:pt x="110918" y="206112"/>
                  </a:lnTo>
                  <a:lnTo>
                    <a:pt x="168182" y="205120"/>
                  </a:lnTo>
                  <a:lnTo>
                    <a:pt x="210570" y="211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208453" y="5437167"/>
              <a:ext cx="1242304" cy="553223"/>
            </a:xfrm>
            <a:custGeom>
              <a:avLst/>
              <a:gdLst/>
              <a:ahLst/>
              <a:cxnLst/>
              <a:rect l="0" t="0" r="0" b="0"/>
              <a:pathLst>
                <a:path w="1242304" h="553223">
                  <a:moveTo>
                    <a:pt x="698241" y="6066"/>
                  </a:moveTo>
                  <a:lnTo>
                    <a:pt x="644096" y="2946"/>
                  </a:lnTo>
                  <a:lnTo>
                    <a:pt x="618025" y="0"/>
                  </a:lnTo>
                  <a:lnTo>
                    <a:pt x="563333" y="7640"/>
                  </a:lnTo>
                  <a:lnTo>
                    <a:pt x="509310" y="17061"/>
                  </a:lnTo>
                  <a:lnTo>
                    <a:pt x="449831" y="30725"/>
                  </a:lnTo>
                  <a:lnTo>
                    <a:pt x="393478" y="48192"/>
                  </a:lnTo>
                  <a:lnTo>
                    <a:pt x="340346" y="66899"/>
                  </a:lnTo>
                  <a:lnTo>
                    <a:pt x="277107" y="97507"/>
                  </a:lnTo>
                  <a:lnTo>
                    <a:pt x="213931" y="135073"/>
                  </a:lnTo>
                  <a:lnTo>
                    <a:pt x="151929" y="168507"/>
                  </a:lnTo>
                  <a:lnTo>
                    <a:pt x="90057" y="216694"/>
                  </a:lnTo>
                  <a:lnTo>
                    <a:pt x="52818" y="254079"/>
                  </a:lnTo>
                  <a:lnTo>
                    <a:pt x="17441" y="310546"/>
                  </a:lnTo>
                  <a:lnTo>
                    <a:pt x="1943" y="342727"/>
                  </a:lnTo>
                  <a:lnTo>
                    <a:pt x="0" y="363923"/>
                  </a:lnTo>
                  <a:lnTo>
                    <a:pt x="4207" y="385042"/>
                  </a:lnTo>
                  <a:lnTo>
                    <a:pt x="13875" y="406127"/>
                  </a:lnTo>
                  <a:lnTo>
                    <a:pt x="38061" y="432138"/>
                  </a:lnTo>
                  <a:lnTo>
                    <a:pt x="91118" y="469045"/>
                  </a:lnTo>
                  <a:lnTo>
                    <a:pt x="144438" y="491752"/>
                  </a:lnTo>
                  <a:lnTo>
                    <a:pt x="200030" y="507502"/>
                  </a:lnTo>
                  <a:lnTo>
                    <a:pt x="252952" y="521879"/>
                  </a:lnTo>
                  <a:lnTo>
                    <a:pt x="308725" y="535984"/>
                  </a:lnTo>
                  <a:lnTo>
                    <a:pt x="358871" y="540935"/>
                  </a:lnTo>
                  <a:lnTo>
                    <a:pt x="414916" y="549843"/>
                  </a:lnTo>
                  <a:lnTo>
                    <a:pt x="468844" y="552450"/>
                  </a:lnTo>
                  <a:lnTo>
                    <a:pt x="521217" y="553222"/>
                  </a:lnTo>
                  <a:lnTo>
                    <a:pt x="569230" y="552281"/>
                  </a:lnTo>
                  <a:lnTo>
                    <a:pt x="626870" y="546284"/>
                  </a:lnTo>
                  <a:lnTo>
                    <a:pt x="688402" y="543986"/>
                  </a:lnTo>
                  <a:lnTo>
                    <a:pt x="730133" y="543449"/>
                  </a:lnTo>
                  <a:lnTo>
                    <a:pt x="775196" y="540091"/>
                  </a:lnTo>
                  <a:lnTo>
                    <a:pt x="821351" y="534699"/>
                  </a:lnTo>
                  <a:lnTo>
                    <a:pt x="865260" y="528403"/>
                  </a:lnTo>
                  <a:lnTo>
                    <a:pt x="908173" y="524824"/>
                  </a:lnTo>
                  <a:lnTo>
                    <a:pt x="965554" y="519691"/>
                  </a:lnTo>
                  <a:lnTo>
                    <a:pt x="1015311" y="507641"/>
                  </a:lnTo>
                  <a:lnTo>
                    <a:pt x="1067099" y="492373"/>
                  </a:lnTo>
                  <a:lnTo>
                    <a:pt x="1119487" y="477320"/>
                  </a:lnTo>
                  <a:lnTo>
                    <a:pt x="1165816" y="454922"/>
                  </a:lnTo>
                  <a:lnTo>
                    <a:pt x="1221509" y="412875"/>
                  </a:lnTo>
                  <a:lnTo>
                    <a:pt x="1234181" y="393930"/>
                  </a:lnTo>
                  <a:lnTo>
                    <a:pt x="1242303" y="352355"/>
                  </a:lnTo>
                  <a:lnTo>
                    <a:pt x="1239121" y="314171"/>
                  </a:lnTo>
                  <a:lnTo>
                    <a:pt x="1219159" y="263761"/>
                  </a:lnTo>
                  <a:lnTo>
                    <a:pt x="1185798" y="221267"/>
                  </a:lnTo>
                  <a:lnTo>
                    <a:pt x="1131145" y="176865"/>
                  </a:lnTo>
                  <a:lnTo>
                    <a:pt x="1077430" y="140905"/>
                  </a:lnTo>
                  <a:lnTo>
                    <a:pt x="1024646" y="113437"/>
                  </a:lnTo>
                  <a:lnTo>
                    <a:pt x="963651" y="91031"/>
                  </a:lnTo>
                  <a:lnTo>
                    <a:pt x="900695" y="65608"/>
                  </a:lnTo>
                  <a:lnTo>
                    <a:pt x="845424" y="48850"/>
                  </a:lnTo>
                  <a:lnTo>
                    <a:pt x="783856" y="34274"/>
                  </a:lnTo>
                  <a:lnTo>
                    <a:pt x="732707" y="29242"/>
                  </a:lnTo>
                  <a:lnTo>
                    <a:pt x="672597" y="20306"/>
                  </a:lnTo>
                  <a:lnTo>
                    <a:pt x="624542" y="16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316062" y="246704"/>
            <a:ext cx="3756765" cy="658747"/>
            <a:chOff x="1316062" y="246704"/>
            <a:chExt cx="3756765" cy="658747"/>
          </a:xfrm>
        </p:grpSpPr>
        <p:sp>
          <p:nvSpPr>
            <p:cNvPr id="2" name="Freeform 1"/>
            <p:cNvSpPr/>
            <p:nvPr/>
          </p:nvSpPr>
          <p:spPr>
            <a:xfrm>
              <a:off x="1588410" y="305326"/>
              <a:ext cx="504019" cy="596994"/>
            </a:xfrm>
            <a:custGeom>
              <a:avLst/>
              <a:gdLst/>
              <a:ahLst/>
              <a:cxnLst/>
              <a:rect l="0" t="0" r="0" b="0"/>
              <a:pathLst>
                <a:path w="504019" h="596994">
                  <a:moveTo>
                    <a:pt x="317248" y="0"/>
                  </a:moveTo>
                  <a:lnTo>
                    <a:pt x="255155" y="14654"/>
                  </a:lnTo>
                  <a:lnTo>
                    <a:pt x="195365" y="20962"/>
                  </a:lnTo>
                  <a:lnTo>
                    <a:pt x="144524" y="26748"/>
                  </a:lnTo>
                  <a:lnTo>
                    <a:pt x="93585" y="23263"/>
                  </a:lnTo>
                  <a:lnTo>
                    <a:pt x="36978" y="24612"/>
                  </a:lnTo>
                  <a:lnTo>
                    <a:pt x="25116" y="26937"/>
                  </a:lnTo>
                  <a:lnTo>
                    <a:pt x="16038" y="31996"/>
                  </a:lnTo>
                  <a:lnTo>
                    <a:pt x="2833" y="46976"/>
                  </a:lnTo>
                  <a:lnTo>
                    <a:pt x="13" y="55884"/>
                  </a:lnTo>
                  <a:lnTo>
                    <a:pt x="0" y="75140"/>
                  </a:lnTo>
                  <a:lnTo>
                    <a:pt x="12662" y="129651"/>
                  </a:lnTo>
                  <a:lnTo>
                    <a:pt x="26105" y="183148"/>
                  </a:lnTo>
                  <a:lnTo>
                    <a:pt x="41196" y="237605"/>
                  </a:lnTo>
                  <a:lnTo>
                    <a:pt x="59254" y="286490"/>
                  </a:lnTo>
                  <a:lnTo>
                    <a:pt x="61024" y="299788"/>
                  </a:lnTo>
                  <a:lnTo>
                    <a:pt x="64544" y="303974"/>
                  </a:lnTo>
                  <a:lnTo>
                    <a:pt x="69230" y="302085"/>
                  </a:lnTo>
                  <a:lnTo>
                    <a:pt x="130450" y="239495"/>
                  </a:lnTo>
                  <a:lnTo>
                    <a:pt x="144929" y="224985"/>
                  </a:lnTo>
                  <a:lnTo>
                    <a:pt x="200117" y="201015"/>
                  </a:lnTo>
                  <a:lnTo>
                    <a:pt x="223075" y="195795"/>
                  </a:lnTo>
                  <a:lnTo>
                    <a:pt x="279062" y="201976"/>
                  </a:lnTo>
                  <a:lnTo>
                    <a:pt x="334921" y="214461"/>
                  </a:lnTo>
                  <a:lnTo>
                    <a:pt x="385816" y="236598"/>
                  </a:lnTo>
                  <a:lnTo>
                    <a:pt x="414123" y="258966"/>
                  </a:lnTo>
                  <a:lnTo>
                    <a:pt x="466956" y="319791"/>
                  </a:lnTo>
                  <a:lnTo>
                    <a:pt x="497504" y="377927"/>
                  </a:lnTo>
                  <a:lnTo>
                    <a:pt x="504018" y="415875"/>
                  </a:lnTo>
                  <a:lnTo>
                    <a:pt x="496643" y="477855"/>
                  </a:lnTo>
                  <a:lnTo>
                    <a:pt x="479066" y="520872"/>
                  </a:lnTo>
                  <a:lnTo>
                    <a:pt x="450982" y="555195"/>
                  </a:lnTo>
                  <a:lnTo>
                    <a:pt x="412375" y="579533"/>
                  </a:lnTo>
                  <a:lnTo>
                    <a:pt x="363241" y="593503"/>
                  </a:lnTo>
                  <a:lnTo>
                    <a:pt x="307089" y="596993"/>
                  </a:lnTo>
                  <a:lnTo>
                    <a:pt x="248127" y="588284"/>
                  </a:lnTo>
                  <a:lnTo>
                    <a:pt x="191509" y="571876"/>
                  </a:lnTo>
                  <a:lnTo>
                    <a:pt x="131297" y="552146"/>
                  </a:lnTo>
                  <a:lnTo>
                    <a:pt x="117206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37560" y="410611"/>
              <a:ext cx="10337" cy="273742"/>
            </a:xfrm>
            <a:custGeom>
              <a:avLst/>
              <a:gdLst/>
              <a:ahLst/>
              <a:cxnLst/>
              <a:rect l="0" t="0" r="0" b="0"/>
              <a:pathLst>
                <a:path w="10337" h="273742">
                  <a:moveTo>
                    <a:pt x="10336" y="0"/>
                  </a:moveTo>
                  <a:lnTo>
                    <a:pt x="7217" y="60384"/>
                  </a:lnTo>
                  <a:lnTo>
                    <a:pt x="2003" y="114988"/>
                  </a:lnTo>
                  <a:lnTo>
                    <a:pt x="458" y="168211"/>
                  </a:lnTo>
                  <a:lnTo>
                    <a:pt x="0" y="217906"/>
                  </a:lnTo>
                  <a:lnTo>
                    <a:pt x="2984" y="252908"/>
                  </a:lnTo>
                  <a:lnTo>
                    <a:pt x="10336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58383" y="568538"/>
              <a:ext cx="305327" cy="21058"/>
            </a:xfrm>
            <a:custGeom>
              <a:avLst/>
              <a:gdLst/>
              <a:ahLst/>
              <a:cxnLst/>
              <a:rect l="0" t="0" r="0" b="0"/>
              <a:pathLst>
                <a:path w="305327" h="21058">
                  <a:moveTo>
                    <a:pt x="305326" y="0"/>
                  </a:moveTo>
                  <a:lnTo>
                    <a:pt x="248062" y="3120"/>
                  </a:lnTo>
                  <a:lnTo>
                    <a:pt x="198672" y="8334"/>
                  </a:lnTo>
                  <a:lnTo>
                    <a:pt x="146993" y="12998"/>
                  </a:lnTo>
                  <a:lnTo>
                    <a:pt x="100875" y="15550"/>
                  </a:lnTo>
                  <a:lnTo>
                    <a:pt x="55625" y="1513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49986" y="386436"/>
              <a:ext cx="377020" cy="421569"/>
            </a:xfrm>
            <a:custGeom>
              <a:avLst/>
              <a:gdLst/>
              <a:ahLst/>
              <a:cxnLst/>
              <a:rect l="0" t="0" r="0" b="0"/>
              <a:pathLst>
                <a:path w="377020" h="421569">
                  <a:moveTo>
                    <a:pt x="29579" y="129460"/>
                  </a:moveTo>
                  <a:lnTo>
                    <a:pt x="93029" y="146248"/>
                  </a:lnTo>
                  <a:lnTo>
                    <a:pt x="151123" y="152793"/>
                  </a:lnTo>
                  <a:lnTo>
                    <a:pt x="176015" y="156208"/>
                  </a:lnTo>
                  <a:lnTo>
                    <a:pt x="230123" y="148868"/>
                  </a:lnTo>
                  <a:lnTo>
                    <a:pt x="285872" y="136153"/>
                  </a:lnTo>
                  <a:lnTo>
                    <a:pt x="332368" y="113971"/>
                  </a:lnTo>
                  <a:lnTo>
                    <a:pt x="349766" y="100739"/>
                  </a:lnTo>
                  <a:lnTo>
                    <a:pt x="367124" y="74547"/>
                  </a:lnTo>
                  <a:lnTo>
                    <a:pt x="369502" y="54751"/>
                  </a:lnTo>
                  <a:lnTo>
                    <a:pt x="365489" y="35425"/>
                  </a:lnTo>
                  <a:lnTo>
                    <a:pt x="355907" y="19036"/>
                  </a:lnTo>
                  <a:lnTo>
                    <a:pt x="340730" y="7073"/>
                  </a:lnTo>
                  <a:lnTo>
                    <a:pt x="331769" y="2245"/>
                  </a:lnTo>
                  <a:lnTo>
                    <a:pt x="309335" y="0"/>
                  </a:lnTo>
                  <a:lnTo>
                    <a:pt x="256805" y="8091"/>
                  </a:lnTo>
                  <a:lnTo>
                    <a:pt x="201368" y="22124"/>
                  </a:lnTo>
                  <a:lnTo>
                    <a:pt x="142238" y="49333"/>
                  </a:lnTo>
                  <a:lnTo>
                    <a:pt x="85757" y="88156"/>
                  </a:lnTo>
                  <a:lnTo>
                    <a:pt x="49211" y="123554"/>
                  </a:lnTo>
                  <a:lnTo>
                    <a:pt x="12306" y="186683"/>
                  </a:lnTo>
                  <a:lnTo>
                    <a:pt x="2234" y="228043"/>
                  </a:lnTo>
                  <a:lnTo>
                    <a:pt x="0" y="282771"/>
                  </a:lnTo>
                  <a:lnTo>
                    <a:pt x="3955" y="306392"/>
                  </a:lnTo>
                  <a:lnTo>
                    <a:pt x="23936" y="339422"/>
                  </a:lnTo>
                  <a:lnTo>
                    <a:pt x="56063" y="373618"/>
                  </a:lnTo>
                  <a:lnTo>
                    <a:pt x="112904" y="404432"/>
                  </a:lnTo>
                  <a:lnTo>
                    <a:pt x="173723" y="419128"/>
                  </a:lnTo>
                  <a:lnTo>
                    <a:pt x="228266" y="421568"/>
                  </a:lnTo>
                  <a:lnTo>
                    <a:pt x="289274" y="412505"/>
                  </a:lnTo>
                  <a:lnTo>
                    <a:pt x="351108" y="399449"/>
                  </a:lnTo>
                  <a:lnTo>
                    <a:pt x="377019" y="3926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06031" y="379025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03753" y="0"/>
                  </a:lnTo>
                  <a:lnTo>
                    <a:pt x="155908" y="3120"/>
                  </a:lnTo>
                  <a:lnTo>
                    <a:pt x="104686" y="8334"/>
                  </a:lnTo>
                  <a:lnTo>
                    <a:pt x="55584" y="9878"/>
                  </a:lnTo>
                  <a:lnTo>
                    <a:pt x="20758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58673" y="547481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0"/>
                  </a:moveTo>
                  <a:lnTo>
                    <a:pt x="211648" y="5590"/>
                  </a:lnTo>
                  <a:lnTo>
                    <a:pt x="151858" y="2318"/>
                  </a:lnTo>
                  <a:lnTo>
                    <a:pt x="101017" y="687"/>
                  </a:lnTo>
                  <a:lnTo>
                    <a:pt x="37675" y="325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48269" y="431668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8" y="0"/>
                  </a:lnTo>
                  <a:lnTo>
                    <a:pt x="60651" y="8333"/>
                  </a:lnTo>
                  <a:lnTo>
                    <a:pt x="2655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37741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85181" y="246704"/>
              <a:ext cx="387646" cy="658747"/>
            </a:xfrm>
            <a:custGeom>
              <a:avLst/>
              <a:gdLst/>
              <a:ahLst/>
              <a:cxnLst/>
              <a:rect l="0" t="0" r="0" b="0"/>
              <a:pathLst>
                <a:path w="387646" h="658747">
                  <a:moveTo>
                    <a:pt x="0" y="27036"/>
                  </a:moveTo>
                  <a:lnTo>
                    <a:pt x="52050" y="18703"/>
                  </a:lnTo>
                  <a:lnTo>
                    <a:pt x="105110" y="17158"/>
                  </a:lnTo>
                  <a:lnTo>
                    <a:pt x="157876" y="16701"/>
                  </a:lnTo>
                  <a:lnTo>
                    <a:pt x="216929" y="10957"/>
                  </a:lnTo>
                  <a:lnTo>
                    <a:pt x="270794" y="6963"/>
                  </a:lnTo>
                  <a:lnTo>
                    <a:pt x="326495" y="3054"/>
                  </a:lnTo>
                  <a:lnTo>
                    <a:pt x="353339" y="0"/>
                  </a:lnTo>
                  <a:lnTo>
                    <a:pt x="376968" y="2542"/>
                  </a:lnTo>
                  <a:lnTo>
                    <a:pt x="383503" y="7197"/>
                  </a:lnTo>
                  <a:lnTo>
                    <a:pt x="386690" y="13810"/>
                  </a:lnTo>
                  <a:lnTo>
                    <a:pt x="387645" y="21729"/>
                  </a:lnTo>
                  <a:lnTo>
                    <a:pt x="377810" y="55229"/>
                  </a:lnTo>
                  <a:lnTo>
                    <a:pt x="354696" y="107301"/>
                  </a:lnTo>
                  <a:lnTo>
                    <a:pt x="333896" y="163385"/>
                  </a:lnTo>
                  <a:lnTo>
                    <a:pt x="307587" y="224814"/>
                  </a:lnTo>
                  <a:lnTo>
                    <a:pt x="288077" y="287828"/>
                  </a:lnTo>
                  <a:lnTo>
                    <a:pt x="273800" y="343106"/>
                  </a:lnTo>
                  <a:lnTo>
                    <a:pt x="256201" y="405874"/>
                  </a:lnTo>
                  <a:lnTo>
                    <a:pt x="242157" y="459361"/>
                  </a:lnTo>
                  <a:lnTo>
                    <a:pt x="231627" y="507252"/>
                  </a:lnTo>
                  <a:lnTo>
                    <a:pt x="217979" y="559657"/>
                  </a:lnTo>
                  <a:lnTo>
                    <a:pt x="197996" y="613697"/>
                  </a:lnTo>
                  <a:lnTo>
                    <a:pt x="178984" y="6587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79233" y="579067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31585" y="0"/>
                  </a:moveTo>
                  <a:lnTo>
                    <a:pt x="13627" y="63450"/>
                  </a:lnTo>
                  <a:lnTo>
                    <a:pt x="3038" y="124664"/>
                  </a:lnTo>
                  <a:lnTo>
                    <a:pt x="600" y="18216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316062" y="679138"/>
              <a:ext cx="189514" cy="5215"/>
            </a:xfrm>
            <a:custGeom>
              <a:avLst/>
              <a:gdLst/>
              <a:ahLst/>
              <a:cxnLst/>
              <a:rect l="0" t="0" r="0" b="0"/>
              <a:pathLst>
                <a:path w="189514" h="5215">
                  <a:moveTo>
                    <a:pt x="189513" y="5214"/>
                  </a:moveTo>
                  <a:lnTo>
                    <a:pt x="129129" y="2094"/>
                  </a:lnTo>
                  <a:lnTo>
                    <a:pt x="80764" y="0"/>
                  </a:lnTo>
                  <a:lnTo>
                    <a:pt x="18261" y="4527"/>
                  </a:lnTo>
                  <a:lnTo>
                    <a:pt x="0" y="52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379233" y="200041"/>
            <a:ext cx="660109" cy="1311913"/>
            <a:chOff x="1379233" y="200041"/>
            <a:chExt cx="660109" cy="1311913"/>
          </a:xfrm>
        </p:grpSpPr>
        <p:sp>
          <p:nvSpPr>
            <p:cNvPr id="14" name="Freeform 13"/>
            <p:cNvSpPr/>
            <p:nvPr/>
          </p:nvSpPr>
          <p:spPr>
            <a:xfrm>
              <a:off x="1379233" y="1295005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6288" y="17958"/>
                  </a:lnTo>
                  <a:lnTo>
                    <a:pt x="23577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12441" y="1105925"/>
              <a:ext cx="326901" cy="406029"/>
            </a:xfrm>
            <a:custGeom>
              <a:avLst/>
              <a:gdLst/>
              <a:ahLst/>
              <a:cxnLst/>
              <a:rect l="0" t="0" r="0" b="0"/>
              <a:pathLst>
                <a:path w="326901" h="406029">
                  <a:moveTo>
                    <a:pt x="214274" y="10095"/>
                  </a:moveTo>
                  <a:lnTo>
                    <a:pt x="165343" y="1762"/>
                  </a:lnTo>
                  <a:lnTo>
                    <a:pt x="106212" y="0"/>
                  </a:lnTo>
                  <a:lnTo>
                    <a:pt x="49472" y="6888"/>
                  </a:lnTo>
                  <a:lnTo>
                    <a:pt x="21315" y="8670"/>
                  </a:lnTo>
                  <a:lnTo>
                    <a:pt x="11935" y="13824"/>
                  </a:lnTo>
                  <a:lnTo>
                    <a:pt x="5682" y="21940"/>
                  </a:lnTo>
                  <a:lnTo>
                    <a:pt x="1513" y="32030"/>
                  </a:lnTo>
                  <a:lnTo>
                    <a:pt x="0" y="52599"/>
                  </a:lnTo>
                  <a:lnTo>
                    <a:pt x="11621" y="106073"/>
                  </a:lnTo>
                  <a:lnTo>
                    <a:pt x="28388" y="166566"/>
                  </a:lnTo>
                  <a:lnTo>
                    <a:pt x="38834" y="199177"/>
                  </a:lnTo>
                  <a:lnTo>
                    <a:pt x="44671" y="205170"/>
                  </a:lnTo>
                  <a:lnTo>
                    <a:pt x="52072" y="207995"/>
                  </a:lnTo>
                  <a:lnTo>
                    <a:pt x="60516" y="208709"/>
                  </a:lnTo>
                  <a:lnTo>
                    <a:pt x="76137" y="203263"/>
                  </a:lnTo>
                  <a:lnTo>
                    <a:pt x="130859" y="170539"/>
                  </a:lnTo>
                  <a:lnTo>
                    <a:pt x="152634" y="163292"/>
                  </a:lnTo>
                  <a:lnTo>
                    <a:pt x="190031" y="160382"/>
                  </a:lnTo>
                  <a:lnTo>
                    <a:pt x="245440" y="172375"/>
                  </a:lnTo>
                  <a:lnTo>
                    <a:pt x="271731" y="187899"/>
                  </a:lnTo>
                  <a:lnTo>
                    <a:pt x="307641" y="222512"/>
                  </a:lnTo>
                  <a:lnTo>
                    <a:pt x="319331" y="242543"/>
                  </a:lnTo>
                  <a:lnTo>
                    <a:pt x="326900" y="279140"/>
                  </a:lnTo>
                  <a:lnTo>
                    <a:pt x="323554" y="314030"/>
                  </a:lnTo>
                  <a:lnTo>
                    <a:pt x="309564" y="346595"/>
                  </a:lnTo>
                  <a:lnTo>
                    <a:pt x="285012" y="372881"/>
                  </a:lnTo>
                  <a:lnTo>
                    <a:pt x="249921" y="389899"/>
                  </a:lnTo>
                  <a:lnTo>
                    <a:pt x="187737" y="404959"/>
                  </a:lnTo>
                  <a:lnTo>
                    <a:pt x="125367" y="406028"/>
                  </a:lnTo>
                  <a:lnTo>
                    <a:pt x="67380" y="400909"/>
                  </a:lnTo>
                  <a:lnTo>
                    <a:pt x="14515" y="391482"/>
                  </a:lnTo>
                  <a:lnTo>
                    <a:pt x="3704" y="3891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484518" y="200041"/>
              <a:ext cx="421141" cy="1273949"/>
            </a:xfrm>
            <a:custGeom>
              <a:avLst/>
              <a:gdLst/>
              <a:ahLst/>
              <a:cxnLst/>
              <a:rect l="0" t="0" r="0" b="0"/>
              <a:pathLst>
                <a:path w="421141" h="1273949">
                  <a:moveTo>
                    <a:pt x="0" y="0"/>
                  </a:moveTo>
                  <a:lnTo>
                    <a:pt x="3119" y="52050"/>
                  </a:lnTo>
                  <a:lnTo>
                    <a:pt x="11453" y="101990"/>
                  </a:lnTo>
                  <a:lnTo>
                    <a:pt x="21330" y="149542"/>
                  </a:lnTo>
                  <a:lnTo>
                    <a:pt x="34786" y="200676"/>
                  </a:lnTo>
                  <a:lnTo>
                    <a:pt x="50471" y="255992"/>
                  </a:lnTo>
                  <a:lnTo>
                    <a:pt x="65647" y="313715"/>
                  </a:lnTo>
                  <a:lnTo>
                    <a:pt x="88081" y="370983"/>
                  </a:lnTo>
                  <a:lnTo>
                    <a:pt x="113835" y="432405"/>
                  </a:lnTo>
                  <a:lnTo>
                    <a:pt x="136284" y="495058"/>
                  </a:lnTo>
                  <a:lnTo>
                    <a:pt x="150648" y="538220"/>
                  </a:lnTo>
                  <a:lnTo>
                    <a:pt x="164830" y="584700"/>
                  </a:lnTo>
                  <a:lnTo>
                    <a:pt x="178933" y="632653"/>
                  </a:lnTo>
                  <a:lnTo>
                    <a:pt x="192999" y="681262"/>
                  </a:lnTo>
                  <a:lnTo>
                    <a:pt x="207050" y="730162"/>
                  </a:lnTo>
                  <a:lnTo>
                    <a:pt x="224213" y="779192"/>
                  </a:lnTo>
                  <a:lnTo>
                    <a:pt x="242370" y="828279"/>
                  </a:lnTo>
                  <a:lnTo>
                    <a:pt x="258238" y="877391"/>
                  </a:lnTo>
                  <a:lnTo>
                    <a:pt x="276209" y="926515"/>
                  </a:lnTo>
                  <a:lnTo>
                    <a:pt x="295895" y="975644"/>
                  </a:lnTo>
                  <a:lnTo>
                    <a:pt x="316342" y="1024775"/>
                  </a:lnTo>
                  <a:lnTo>
                    <a:pt x="334009" y="1070788"/>
                  </a:lnTo>
                  <a:lnTo>
                    <a:pt x="350829" y="1114635"/>
                  </a:lnTo>
                  <a:lnTo>
                    <a:pt x="377690" y="1176441"/>
                  </a:lnTo>
                  <a:lnTo>
                    <a:pt x="401552" y="1237313"/>
                  </a:lnTo>
                  <a:lnTo>
                    <a:pt x="421140" y="12739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369326" y="1058222"/>
            <a:ext cx="581774" cy="365697"/>
            <a:chOff x="4369326" y="1058222"/>
            <a:chExt cx="581774" cy="365697"/>
          </a:xfrm>
        </p:grpSpPr>
        <p:sp>
          <p:nvSpPr>
            <p:cNvPr id="18" name="Freeform 17"/>
            <p:cNvSpPr/>
            <p:nvPr/>
          </p:nvSpPr>
          <p:spPr>
            <a:xfrm>
              <a:off x="4369326" y="1107637"/>
              <a:ext cx="157928" cy="8384"/>
            </a:xfrm>
            <a:custGeom>
              <a:avLst/>
              <a:gdLst/>
              <a:ahLst/>
              <a:cxnLst/>
              <a:rect l="0" t="0" r="0" b="0"/>
              <a:pathLst>
                <a:path w="157928" h="8384">
                  <a:moveTo>
                    <a:pt x="157927" y="8383"/>
                  </a:moveTo>
                  <a:lnTo>
                    <a:pt x="99311" y="2794"/>
                  </a:lnTo>
                  <a:lnTo>
                    <a:pt x="40241" y="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72127" y="1058222"/>
              <a:ext cx="278973" cy="365697"/>
            </a:xfrm>
            <a:custGeom>
              <a:avLst/>
              <a:gdLst/>
              <a:ahLst/>
              <a:cxnLst/>
              <a:rect l="0" t="0" r="0" b="0"/>
              <a:pathLst>
                <a:path w="278973" h="365697">
                  <a:moveTo>
                    <a:pt x="255209" y="15684"/>
                  </a:moveTo>
                  <a:lnTo>
                    <a:pt x="197945" y="12565"/>
                  </a:lnTo>
                  <a:lnTo>
                    <a:pt x="148555" y="7351"/>
                  </a:lnTo>
                  <a:lnTo>
                    <a:pt x="90643" y="0"/>
                  </a:lnTo>
                  <a:lnTo>
                    <a:pt x="50731" y="1809"/>
                  </a:lnTo>
                  <a:lnTo>
                    <a:pt x="29410" y="9907"/>
                  </a:lnTo>
                  <a:lnTo>
                    <a:pt x="20448" y="15342"/>
                  </a:lnTo>
                  <a:lnTo>
                    <a:pt x="7371" y="33860"/>
                  </a:lnTo>
                  <a:lnTo>
                    <a:pt x="0" y="56518"/>
                  </a:lnTo>
                  <a:lnTo>
                    <a:pt x="2427" y="89004"/>
                  </a:lnTo>
                  <a:lnTo>
                    <a:pt x="7551" y="110272"/>
                  </a:lnTo>
                  <a:lnTo>
                    <a:pt x="14065" y="116178"/>
                  </a:lnTo>
                  <a:lnTo>
                    <a:pt x="23086" y="118945"/>
                  </a:lnTo>
                  <a:lnTo>
                    <a:pt x="76777" y="120569"/>
                  </a:lnTo>
                  <a:lnTo>
                    <a:pt x="134133" y="129296"/>
                  </a:lnTo>
                  <a:lnTo>
                    <a:pt x="180470" y="145404"/>
                  </a:lnTo>
                  <a:lnTo>
                    <a:pt x="241470" y="184437"/>
                  </a:lnTo>
                  <a:lnTo>
                    <a:pt x="249560" y="191357"/>
                  </a:lnTo>
                  <a:lnTo>
                    <a:pt x="261667" y="211524"/>
                  </a:lnTo>
                  <a:lnTo>
                    <a:pt x="278972" y="262599"/>
                  </a:lnTo>
                  <a:lnTo>
                    <a:pt x="277079" y="289981"/>
                  </a:lnTo>
                  <a:lnTo>
                    <a:pt x="268439" y="315408"/>
                  </a:lnTo>
                  <a:lnTo>
                    <a:pt x="256800" y="334509"/>
                  </a:lnTo>
                  <a:lnTo>
                    <a:pt x="240709" y="347677"/>
                  </a:lnTo>
                  <a:lnTo>
                    <a:pt x="196193" y="365662"/>
                  </a:lnTo>
                  <a:lnTo>
                    <a:pt x="150506" y="365696"/>
                  </a:lnTo>
                  <a:lnTo>
                    <a:pt x="99924" y="358298"/>
                  </a:lnTo>
                  <a:lnTo>
                    <a:pt x="45204" y="345014"/>
                  </a:lnTo>
                  <a:lnTo>
                    <a:pt x="34111" y="3420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139552" y="2140967"/>
            <a:ext cx="755785" cy="333231"/>
            <a:chOff x="2139552" y="2140967"/>
            <a:chExt cx="755785" cy="333231"/>
          </a:xfrm>
        </p:grpSpPr>
        <p:sp>
          <p:nvSpPr>
            <p:cNvPr id="21" name="Freeform 20"/>
            <p:cNvSpPr/>
            <p:nvPr/>
          </p:nvSpPr>
          <p:spPr>
            <a:xfrm>
              <a:off x="2139552" y="2140967"/>
              <a:ext cx="324180" cy="333231"/>
            </a:xfrm>
            <a:custGeom>
              <a:avLst/>
              <a:gdLst/>
              <a:ahLst/>
              <a:cxnLst/>
              <a:rect l="0" t="0" r="0" b="0"/>
              <a:pathLst>
                <a:path w="324180" h="333231">
                  <a:moveTo>
                    <a:pt x="39847" y="122659"/>
                  </a:moveTo>
                  <a:lnTo>
                    <a:pt x="98463" y="128249"/>
                  </a:lnTo>
                  <a:lnTo>
                    <a:pt x="151468" y="131043"/>
                  </a:lnTo>
                  <a:lnTo>
                    <a:pt x="213340" y="123994"/>
                  </a:lnTo>
                  <a:lnTo>
                    <a:pt x="274332" y="121753"/>
                  </a:lnTo>
                  <a:lnTo>
                    <a:pt x="299650" y="117187"/>
                  </a:lnTo>
                  <a:lnTo>
                    <a:pt x="308975" y="111992"/>
                  </a:lnTo>
                  <a:lnTo>
                    <a:pt x="322456" y="96862"/>
                  </a:lnTo>
                  <a:lnTo>
                    <a:pt x="324179" y="87913"/>
                  </a:lnTo>
                  <a:lnTo>
                    <a:pt x="319855" y="68612"/>
                  </a:lnTo>
                  <a:lnTo>
                    <a:pt x="304266" y="43605"/>
                  </a:lnTo>
                  <a:lnTo>
                    <a:pt x="288387" y="31762"/>
                  </a:lnTo>
                  <a:lnTo>
                    <a:pt x="230937" y="4798"/>
                  </a:lnTo>
                  <a:lnTo>
                    <a:pt x="191352" y="0"/>
                  </a:lnTo>
                  <a:lnTo>
                    <a:pt x="135144" y="11303"/>
                  </a:lnTo>
                  <a:lnTo>
                    <a:pt x="103178" y="21165"/>
                  </a:lnTo>
                  <a:lnTo>
                    <a:pt x="85151" y="34267"/>
                  </a:lnTo>
                  <a:lnTo>
                    <a:pt x="33014" y="92910"/>
                  </a:lnTo>
                  <a:lnTo>
                    <a:pt x="5384" y="154406"/>
                  </a:lnTo>
                  <a:lnTo>
                    <a:pt x="0" y="191467"/>
                  </a:lnTo>
                  <a:lnTo>
                    <a:pt x="6586" y="237507"/>
                  </a:lnTo>
                  <a:lnTo>
                    <a:pt x="16993" y="268602"/>
                  </a:lnTo>
                  <a:lnTo>
                    <a:pt x="35545" y="293154"/>
                  </a:lnTo>
                  <a:lnTo>
                    <a:pt x="53143" y="308009"/>
                  </a:lnTo>
                  <a:lnTo>
                    <a:pt x="78901" y="316171"/>
                  </a:lnTo>
                  <a:lnTo>
                    <a:pt x="131919" y="327000"/>
                  </a:lnTo>
                  <a:lnTo>
                    <a:pt x="191828" y="331999"/>
                  </a:lnTo>
                  <a:lnTo>
                    <a:pt x="250417" y="3332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58466" y="214781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20"/>
                  </a:lnTo>
                  <a:lnTo>
                    <a:pt x="2412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37409" y="2253098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20449" y="8333"/>
                  </a:lnTo>
                  <a:lnTo>
                    <a:pt x="69026" y="10095"/>
                  </a:lnTo>
                  <a:lnTo>
                    <a:pt x="12325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685389" y="2526839"/>
            <a:ext cx="1484252" cy="536954"/>
            <a:chOff x="5685389" y="2526839"/>
            <a:chExt cx="1484252" cy="536954"/>
          </a:xfrm>
        </p:grpSpPr>
        <p:sp>
          <p:nvSpPr>
            <p:cNvPr id="25" name="Freeform 24"/>
            <p:cNvSpPr/>
            <p:nvPr/>
          </p:nvSpPr>
          <p:spPr>
            <a:xfrm>
              <a:off x="5685389" y="2823832"/>
              <a:ext cx="178985" cy="8334"/>
            </a:xfrm>
            <a:custGeom>
              <a:avLst/>
              <a:gdLst/>
              <a:ahLst/>
              <a:cxnLst/>
              <a:rect l="0" t="0" r="0" b="0"/>
              <a:pathLst>
                <a:path w="178985" h="8334">
                  <a:moveTo>
                    <a:pt x="178984" y="8333"/>
                  </a:moveTo>
                  <a:lnTo>
                    <a:pt x="130053" y="0"/>
                  </a:lnTo>
                  <a:lnTo>
                    <a:pt x="70922" y="3828"/>
                  </a:lnTo>
                  <a:lnTo>
                    <a:pt x="12574" y="7740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74901" y="2623187"/>
              <a:ext cx="370890" cy="440606"/>
            </a:xfrm>
            <a:custGeom>
              <a:avLst/>
              <a:gdLst/>
              <a:ahLst/>
              <a:cxnLst/>
              <a:rect l="0" t="0" r="0" b="0"/>
              <a:pathLst>
                <a:path w="370890" h="440606">
                  <a:moveTo>
                    <a:pt x="0" y="19466"/>
                  </a:moveTo>
                  <a:lnTo>
                    <a:pt x="48931" y="19466"/>
                  </a:lnTo>
                  <a:lnTo>
                    <a:pt x="108062" y="19466"/>
                  </a:lnTo>
                  <a:lnTo>
                    <a:pt x="156281" y="19466"/>
                  </a:lnTo>
                  <a:lnTo>
                    <a:pt x="215401" y="18296"/>
                  </a:lnTo>
                  <a:lnTo>
                    <a:pt x="278580" y="10400"/>
                  </a:lnTo>
                  <a:lnTo>
                    <a:pt x="333665" y="1990"/>
                  </a:lnTo>
                  <a:lnTo>
                    <a:pt x="361595" y="0"/>
                  </a:lnTo>
                  <a:lnTo>
                    <a:pt x="368576" y="2979"/>
                  </a:lnTo>
                  <a:lnTo>
                    <a:pt x="370889" y="8475"/>
                  </a:lnTo>
                  <a:lnTo>
                    <a:pt x="367221" y="23939"/>
                  </a:lnTo>
                  <a:lnTo>
                    <a:pt x="332674" y="81859"/>
                  </a:lnTo>
                  <a:lnTo>
                    <a:pt x="305183" y="122734"/>
                  </a:lnTo>
                  <a:lnTo>
                    <a:pt x="271633" y="180504"/>
                  </a:lnTo>
                  <a:lnTo>
                    <a:pt x="264226" y="208801"/>
                  </a:lnTo>
                  <a:lnTo>
                    <a:pt x="257824" y="259506"/>
                  </a:lnTo>
                  <a:lnTo>
                    <a:pt x="238059" y="311723"/>
                  </a:lnTo>
                  <a:lnTo>
                    <a:pt x="221676" y="363978"/>
                  </a:lnTo>
                  <a:lnTo>
                    <a:pt x="194878" y="423581"/>
                  </a:lnTo>
                  <a:lnTo>
                    <a:pt x="189513" y="440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85554" y="2832165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30053" y="0"/>
                  </a:lnTo>
                  <a:lnTo>
                    <a:pt x="70924" y="0"/>
                  </a:lnTo>
                  <a:lnTo>
                    <a:pt x="1257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60306" y="2526839"/>
              <a:ext cx="409335" cy="475835"/>
            </a:xfrm>
            <a:custGeom>
              <a:avLst/>
              <a:gdLst/>
              <a:ahLst/>
              <a:cxnLst/>
              <a:rect l="0" t="0" r="0" b="0"/>
              <a:pathLst>
                <a:path w="409335" h="475835">
                  <a:moveTo>
                    <a:pt x="262201" y="0"/>
                  </a:moveTo>
                  <a:lnTo>
                    <a:pt x="251023" y="11178"/>
                  </a:lnTo>
                  <a:lnTo>
                    <a:pt x="233057" y="16666"/>
                  </a:lnTo>
                  <a:lnTo>
                    <a:pt x="169889" y="20479"/>
                  </a:lnTo>
                  <a:lnTo>
                    <a:pt x="111473" y="17823"/>
                  </a:lnTo>
                  <a:lnTo>
                    <a:pt x="61173" y="12690"/>
                  </a:lnTo>
                  <a:lnTo>
                    <a:pt x="30136" y="13829"/>
                  </a:lnTo>
                  <a:lnTo>
                    <a:pt x="8542" y="22134"/>
                  </a:lnTo>
                  <a:lnTo>
                    <a:pt x="3019" y="31134"/>
                  </a:lnTo>
                  <a:lnTo>
                    <a:pt x="0" y="56731"/>
                  </a:lnTo>
                  <a:lnTo>
                    <a:pt x="10576" y="118085"/>
                  </a:lnTo>
                  <a:lnTo>
                    <a:pt x="26034" y="179067"/>
                  </a:lnTo>
                  <a:lnTo>
                    <a:pt x="28556" y="205147"/>
                  </a:lnTo>
                  <a:lnTo>
                    <a:pt x="31569" y="211634"/>
                  </a:lnTo>
                  <a:lnTo>
                    <a:pt x="35917" y="213619"/>
                  </a:lnTo>
                  <a:lnTo>
                    <a:pt x="41155" y="212603"/>
                  </a:lnTo>
                  <a:lnTo>
                    <a:pt x="96510" y="182008"/>
                  </a:lnTo>
                  <a:lnTo>
                    <a:pt x="135379" y="166102"/>
                  </a:lnTo>
                  <a:lnTo>
                    <a:pt x="197203" y="159542"/>
                  </a:lnTo>
                  <a:lnTo>
                    <a:pt x="237483" y="161525"/>
                  </a:lnTo>
                  <a:lnTo>
                    <a:pt x="260574" y="167715"/>
                  </a:lnTo>
                  <a:lnTo>
                    <a:pt x="293305" y="185524"/>
                  </a:lnTo>
                  <a:lnTo>
                    <a:pt x="332686" y="222390"/>
                  </a:lnTo>
                  <a:lnTo>
                    <a:pt x="369403" y="275081"/>
                  </a:lnTo>
                  <a:lnTo>
                    <a:pt x="385861" y="311443"/>
                  </a:lnTo>
                  <a:lnTo>
                    <a:pt x="402559" y="329882"/>
                  </a:lnTo>
                  <a:lnTo>
                    <a:pt x="407246" y="340414"/>
                  </a:lnTo>
                  <a:lnTo>
                    <a:pt x="409334" y="364595"/>
                  </a:lnTo>
                  <a:lnTo>
                    <a:pt x="403243" y="387820"/>
                  </a:lnTo>
                  <a:lnTo>
                    <a:pt x="391567" y="409840"/>
                  </a:lnTo>
                  <a:lnTo>
                    <a:pt x="364093" y="440799"/>
                  </a:lnTo>
                  <a:lnTo>
                    <a:pt x="326837" y="464139"/>
                  </a:lnTo>
                  <a:lnTo>
                    <a:pt x="299897" y="474566"/>
                  </a:lnTo>
                  <a:lnTo>
                    <a:pt x="258422" y="475834"/>
                  </a:lnTo>
                  <a:lnTo>
                    <a:pt x="195252" y="465782"/>
                  </a:lnTo>
                  <a:lnTo>
                    <a:pt x="145859" y="455651"/>
                  </a:lnTo>
                  <a:lnTo>
                    <a:pt x="125331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695917" y="3021678"/>
            <a:ext cx="2674239" cy="705411"/>
            <a:chOff x="5695917" y="3021678"/>
            <a:chExt cx="2674239" cy="705411"/>
          </a:xfrm>
        </p:grpSpPr>
        <p:sp>
          <p:nvSpPr>
            <p:cNvPr id="30" name="Freeform 29"/>
            <p:cNvSpPr/>
            <p:nvPr/>
          </p:nvSpPr>
          <p:spPr>
            <a:xfrm>
              <a:off x="5790673" y="3421761"/>
              <a:ext cx="31587" cy="242157"/>
            </a:xfrm>
            <a:custGeom>
              <a:avLst/>
              <a:gdLst/>
              <a:ahLst/>
              <a:cxnLst/>
              <a:rect l="0" t="0" r="0" b="0"/>
              <a:pathLst>
                <a:path w="31587" h="242157">
                  <a:moveTo>
                    <a:pt x="0" y="0"/>
                  </a:moveTo>
                  <a:lnTo>
                    <a:pt x="5590" y="58617"/>
                  </a:lnTo>
                  <a:lnTo>
                    <a:pt x="10723" y="111621"/>
                  </a:lnTo>
                  <a:lnTo>
                    <a:pt x="25055" y="173493"/>
                  </a:lnTo>
                  <a:lnTo>
                    <a:pt x="30726" y="229878"/>
                  </a:lnTo>
                  <a:lnTo>
                    <a:pt x="31586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95917" y="3569160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166954" y="0"/>
                  </a:lnTo>
                  <a:lnTo>
                    <a:pt x="112007" y="0"/>
                  </a:lnTo>
                  <a:lnTo>
                    <a:pt x="5002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980186" y="3340436"/>
              <a:ext cx="290997" cy="386653"/>
            </a:xfrm>
            <a:custGeom>
              <a:avLst/>
              <a:gdLst/>
              <a:ahLst/>
              <a:cxnLst/>
              <a:rect l="0" t="0" r="0" b="0"/>
              <a:pathLst>
                <a:path w="290997" h="386653">
                  <a:moveTo>
                    <a:pt x="10529" y="28683"/>
                  </a:moveTo>
                  <a:lnTo>
                    <a:pt x="67793" y="25563"/>
                  </a:lnTo>
                  <a:lnTo>
                    <a:pt x="128685" y="19618"/>
                  </a:lnTo>
                  <a:lnTo>
                    <a:pt x="185774" y="10038"/>
                  </a:lnTo>
                  <a:lnTo>
                    <a:pt x="242110" y="0"/>
                  </a:lnTo>
                  <a:lnTo>
                    <a:pt x="267872" y="727"/>
                  </a:lnTo>
                  <a:lnTo>
                    <a:pt x="287120" y="8849"/>
                  </a:lnTo>
                  <a:lnTo>
                    <a:pt x="290849" y="14291"/>
                  </a:lnTo>
                  <a:lnTo>
                    <a:pt x="290996" y="20258"/>
                  </a:lnTo>
                  <a:lnTo>
                    <a:pt x="288754" y="26576"/>
                  </a:lnTo>
                  <a:lnTo>
                    <a:pt x="237893" y="90030"/>
                  </a:lnTo>
                  <a:lnTo>
                    <a:pt x="185846" y="147629"/>
                  </a:lnTo>
                  <a:lnTo>
                    <a:pt x="133256" y="209112"/>
                  </a:lnTo>
                  <a:lnTo>
                    <a:pt x="83752" y="269411"/>
                  </a:lnTo>
                  <a:lnTo>
                    <a:pt x="42976" y="328507"/>
                  </a:lnTo>
                  <a:lnTo>
                    <a:pt x="0" y="386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43136" y="3327005"/>
              <a:ext cx="26647" cy="189514"/>
            </a:xfrm>
            <a:custGeom>
              <a:avLst/>
              <a:gdLst/>
              <a:ahLst/>
              <a:cxnLst/>
              <a:rect l="0" t="0" r="0" b="0"/>
              <a:pathLst>
                <a:path w="26647" h="189514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5" y="107997"/>
                  </a:lnTo>
                  <a:lnTo>
                    <a:pt x="23004" y="165087"/>
                  </a:lnTo>
                  <a:lnTo>
                    <a:pt x="26646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64497" y="3421761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0"/>
                  </a:moveTo>
                  <a:lnTo>
                    <a:pt x="193225" y="0"/>
                  </a:lnTo>
                  <a:lnTo>
                    <a:pt x="145379" y="3120"/>
                  </a:lnTo>
                  <a:lnTo>
                    <a:pt x="82399" y="9065"/>
                  </a:lnTo>
                  <a:lnTo>
                    <a:pt x="22342" y="1023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75083" y="3190134"/>
              <a:ext cx="313103" cy="418803"/>
            </a:xfrm>
            <a:custGeom>
              <a:avLst/>
              <a:gdLst/>
              <a:ahLst/>
              <a:cxnLst/>
              <a:rect l="0" t="0" r="0" b="0"/>
              <a:pathLst>
                <a:path w="313103" h="418803">
                  <a:moveTo>
                    <a:pt x="221124" y="0"/>
                  </a:moveTo>
                  <a:lnTo>
                    <a:pt x="166079" y="16789"/>
                  </a:lnTo>
                  <a:lnTo>
                    <a:pt x="106612" y="26084"/>
                  </a:lnTo>
                  <a:lnTo>
                    <a:pt x="44506" y="37100"/>
                  </a:lnTo>
                  <a:lnTo>
                    <a:pt x="14375" y="54277"/>
                  </a:lnTo>
                  <a:lnTo>
                    <a:pt x="6083" y="60751"/>
                  </a:lnTo>
                  <a:lnTo>
                    <a:pt x="1724" y="68577"/>
                  </a:lnTo>
                  <a:lnTo>
                    <a:pt x="0" y="86631"/>
                  </a:lnTo>
                  <a:lnTo>
                    <a:pt x="11475" y="140307"/>
                  </a:lnTo>
                  <a:lnTo>
                    <a:pt x="25883" y="199107"/>
                  </a:lnTo>
                  <a:lnTo>
                    <a:pt x="24195" y="224332"/>
                  </a:lnTo>
                  <a:lnTo>
                    <a:pt x="25497" y="223254"/>
                  </a:lnTo>
                  <a:lnTo>
                    <a:pt x="27535" y="219026"/>
                  </a:lnTo>
                  <a:lnTo>
                    <a:pt x="47171" y="201898"/>
                  </a:lnTo>
                  <a:lnTo>
                    <a:pt x="105752" y="175946"/>
                  </a:lnTo>
                  <a:lnTo>
                    <a:pt x="148206" y="176265"/>
                  </a:lnTo>
                  <a:lnTo>
                    <a:pt x="197828" y="183768"/>
                  </a:lnTo>
                  <a:lnTo>
                    <a:pt x="238399" y="198989"/>
                  </a:lnTo>
                  <a:lnTo>
                    <a:pt x="267057" y="218318"/>
                  </a:lnTo>
                  <a:lnTo>
                    <a:pt x="290366" y="244451"/>
                  </a:lnTo>
                  <a:lnTo>
                    <a:pt x="306501" y="274421"/>
                  </a:lnTo>
                  <a:lnTo>
                    <a:pt x="313102" y="316706"/>
                  </a:lnTo>
                  <a:lnTo>
                    <a:pt x="308407" y="343140"/>
                  </a:lnTo>
                  <a:lnTo>
                    <a:pt x="292608" y="374632"/>
                  </a:lnTo>
                  <a:lnTo>
                    <a:pt x="286327" y="383116"/>
                  </a:lnTo>
                  <a:lnTo>
                    <a:pt x="266871" y="395662"/>
                  </a:lnTo>
                  <a:lnTo>
                    <a:pt x="210663" y="413248"/>
                  </a:lnTo>
                  <a:lnTo>
                    <a:pt x="160443" y="418802"/>
                  </a:lnTo>
                  <a:lnTo>
                    <a:pt x="108518" y="414858"/>
                  </a:lnTo>
                  <a:lnTo>
                    <a:pt x="63197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64704" y="3242777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77412" y="8333"/>
                  </a:lnTo>
                  <a:lnTo>
                    <a:pt x="35805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38404" y="3327005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9078" y="0"/>
                  </a:lnTo>
                  <a:lnTo>
                    <a:pt x="2904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13304" y="3021678"/>
              <a:ext cx="14655" cy="400084"/>
            </a:xfrm>
            <a:custGeom>
              <a:avLst/>
              <a:gdLst/>
              <a:ahLst/>
              <a:cxnLst/>
              <a:rect l="0" t="0" r="0" b="0"/>
              <a:pathLst>
                <a:path w="14655" h="400084">
                  <a:moveTo>
                    <a:pt x="14654" y="0"/>
                  </a:moveTo>
                  <a:lnTo>
                    <a:pt x="0" y="43963"/>
                  </a:lnTo>
                  <a:lnTo>
                    <a:pt x="2774" y="106453"/>
                  </a:lnTo>
                  <a:lnTo>
                    <a:pt x="9448" y="167257"/>
                  </a:lnTo>
                  <a:lnTo>
                    <a:pt x="13112" y="223863"/>
                  </a:lnTo>
                  <a:lnTo>
                    <a:pt x="14197" y="279499"/>
                  </a:lnTo>
                  <a:lnTo>
                    <a:pt x="14519" y="338618"/>
                  </a:lnTo>
                  <a:lnTo>
                    <a:pt x="1465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64829" y="3029462"/>
              <a:ext cx="305327" cy="366942"/>
            </a:xfrm>
            <a:custGeom>
              <a:avLst/>
              <a:gdLst/>
              <a:ahLst/>
              <a:cxnLst/>
              <a:rect l="0" t="0" r="0" b="0"/>
              <a:pathLst>
                <a:path w="305327" h="366942">
                  <a:moveTo>
                    <a:pt x="0" y="76444"/>
                  </a:moveTo>
                  <a:lnTo>
                    <a:pt x="9575" y="45162"/>
                  </a:lnTo>
                  <a:lnTo>
                    <a:pt x="20243" y="29006"/>
                  </a:lnTo>
                  <a:lnTo>
                    <a:pt x="35903" y="17146"/>
                  </a:lnTo>
                  <a:lnTo>
                    <a:pt x="80142" y="0"/>
                  </a:lnTo>
                  <a:lnTo>
                    <a:pt x="103469" y="1915"/>
                  </a:lnTo>
                  <a:lnTo>
                    <a:pt x="124365" y="10565"/>
                  </a:lnTo>
                  <a:lnTo>
                    <a:pt x="141451" y="22208"/>
                  </a:lnTo>
                  <a:lnTo>
                    <a:pt x="178663" y="80640"/>
                  </a:lnTo>
                  <a:lnTo>
                    <a:pt x="191710" y="101706"/>
                  </a:lnTo>
                  <a:lnTo>
                    <a:pt x="205632" y="147620"/>
                  </a:lnTo>
                  <a:lnTo>
                    <a:pt x="214826" y="201649"/>
                  </a:lnTo>
                  <a:lnTo>
                    <a:pt x="208638" y="259363"/>
                  </a:lnTo>
                  <a:lnTo>
                    <a:pt x="201523" y="288763"/>
                  </a:lnTo>
                  <a:lnTo>
                    <a:pt x="184362" y="318468"/>
                  </a:lnTo>
                  <a:lnTo>
                    <a:pt x="162120" y="342088"/>
                  </a:lnTo>
                  <a:lnTo>
                    <a:pt x="139513" y="356725"/>
                  </a:lnTo>
                  <a:lnTo>
                    <a:pt x="100479" y="366941"/>
                  </a:lnTo>
                  <a:lnTo>
                    <a:pt x="89212" y="364865"/>
                  </a:lnTo>
                  <a:lnTo>
                    <a:pt x="70456" y="353200"/>
                  </a:lnTo>
                  <a:lnTo>
                    <a:pt x="57440" y="336317"/>
                  </a:lnTo>
                  <a:lnTo>
                    <a:pt x="52331" y="326902"/>
                  </a:lnTo>
                  <a:lnTo>
                    <a:pt x="49774" y="307082"/>
                  </a:lnTo>
                  <a:lnTo>
                    <a:pt x="53708" y="285405"/>
                  </a:lnTo>
                  <a:lnTo>
                    <a:pt x="70245" y="248063"/>
                  </a:lnTo>
                  <a:lnTo>
                    <a:pt x="106682" y="206530"/>
                  </a:lnTo>
                  <a:lnTo>
                    <a:pt x="116745" y="198263"/>
                  </a:lnTo>
                  <a:lnTo>
                    <a:pt x="140404" y="189078"/>
                  </a:lnTo>
                  <a:lnTo>
                    <a:pt x="193720" y="183181"/>
                  </a:lnTo>
                  <a:lnTo>
                    <a:pt x="235343" y="187749"/>
                  </a:lnTo>
                  <a:lnTo>
                    <a:pt x="287661" y="208331"/>
                  </a:lnTo>
                  <a:lnTo>
                    <a:pt x="305326" y="2133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04910" y="3221720"/>
              <a:ext cx="7236" cy="157928"/>
            </a:xfrm>
            <a:custGeom>
              <a:avLst/>
              <a:gdLst/>
              <a:ahLst/>
              <a:cxnLst/>
              <a:rect l="0" t="0" r="0" b="0"/>
              <a:pathLst>
                <a:path w="7236" h="157928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6345" y="140127"/>
                  </a:lnTo>
                  <a:lnTo>
                    <a:pt x="7235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38446" y="3295419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6748" y="11179"/>
                  </a:lnTo>
                  <a:lnTo>
                    <a:pt x="125663" y="16667"/>
                  </a:lnTo>
                  <a:lnTo>
                    <a:pt x="64466" y="20190"/>
                  </a:lnTo>
                  <a:lnTo>
                    <a:pt x="36840" y="2067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7359419" y="2442611"/>
            <a:ext cx="1063380" cy="389555"/>
            <a:chOff x="7359419" y="2442611"/>
            <a:chExt cx="1063380" cy="389555"/>
          </a:xfrm>
        </p:grpSpPr>
        <p:sp>
          <p:nvSpPr>
            <p:cNvPr id="43" name="Freeform 42"/>
            <p:cNvSpPr/>
            <p:nvPr/>
          </p:nvSpPr>
          <p:spPr>
            <a:xfrm>
              <a:off x="7359419" y="2621595"/>
              <a:ext cx="178986" cy="18213"/>
            </a:xfrm>
            <a:custGeom>
              <a:avLst/>
              <a:gdLst/>
              <a:ahLst/>
              <a:cxnLst/>
              <a:rect l="0" t="0" r="0" b="0"/>
              <a:pathLst>
                <a:path w="178986" h="18213">
                  <a:moveTo>
                    <a:pt x="178985" y="0"/>
                  </a:moveTo>
                  <a:lnTo>
                    <a:pt x="130054" y="11453"/>
                  </a:lnTo>
                  <a:lnTo>
                    <a:pt x="82208" y="18212"/>
                  </a:lnTo>
                  <a:lnTo>
                    <a:pt x="37227" y="17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43647" y="2705823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30979" y="8334"/>
                  </a:lnTo>
                  <a:lnTo>
                    <a:pt x="73966" y="10095"/>
                  </a:lnTo>
                  <a:lnTo>
                    <a:pt x="12976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801616" y="2621595"/>
              <a:ext cx="168458" cy="10530"/>
            </a:xfrm>
            <a:custGeom>
              <a:avLst/>
              <a:gdLst/>
              <a:ahLst/>
              <a:cxnLst/>
              <a:rect l="0" t="0" r="0" b="0"/>
              <a:pathLst>
                <a:path w="168458" h="10530">
                  <a:moveTo>
                    <a:pt x="168457" y="0"/>
                  </a:moveTo>
                  <a:lnTo>
                    <a:pt x="109839" y="0"/>
                  </a:lnTo>
                  <a:lnTo>
                    <a:pt x="49600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75357" y="2442611"/>
              <a:ext cx="20625" cy="389555"/>
            </a:xfrm>
            <a:custGeom>
              <a:avLst/>
              <a:gdLst/>
              <a:ahLst/>
              <a:cxnLst/>
              <a:rect l="0" t="0" r="0" b="0"/>
              <a:pathLst>
                <a:path w="20625" h="389555">
                  <a:moveTo>
                    <a:pt x="10529" y="0"/>
                  </a:moveTo>
                  <a:lnTo>
                    <a:pt x="10529" y="48931"/>
                  </a:lnTo>
                  <a:lnTo>
                    <a:pt x="10529" y="108061"/>
                  </a:lnTo>
                  <a:lnTo>
                    <a:pt x="16118" y="156280"/>
                  </a:lnTo>
                  <a:lnTo>
                    <a:pt x="19594" y="207612"/>
                  </a:lnTo>
                  <a:lnTo>
                    <a:pt x="20624" y="259866"/>
                  </a:lnTo>
                  <a:lnTo>
                    <a:pt x="13736" y="315454"/>
                  </a:lnTo>
                  <a:lnTo>
                    <a:pt x="8043" y="36785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164943" y="2451319"/>
              <a:ext cx="257856" cy="335642"/>
            </a:xfrm>
            <a:custGeom>
              <a:avLst/>
              <a:gdLst/>
              <a:ahLst/>
              <a:cxnLst/>
              <a:rect l="0" t="0" r="0" b="0"/>
              <a:pathLst>
                <a:path w="257856" h="335642">
                  <a:moveTo>
                    <a:pt x="47285" y="86048"/>
                  </a:moveTo>
                  <a:lnTo>
                    <a:pt x="41696" y="69281"/>
                  </a:lnTo>
                  <a:lnTo>
                    <a:pt x="45191" y="51690"/>
                  </a:lnTo>
                  <a:lnTo>
                    <a:pt x="60313" y="25175"/>
                  </a:lnTo>
                  <a:lnTo>
                    <a:pt x="66498" y="17390"/>
                  </a:lnTo>
                  <a:lnTo>
                    <a:pt x="85849" y="5621"/>
                  </a:lnTo>
                  <a:lnTo>
                    <a:pt x="97561" y="845"/>
                  </a:lnTo>
                  <a:lnTo>
                    <a:pt x="108878" y="0"/>
                  </a:lnTo>
                  <a:lnTo>
                    <a:pt x="130811" y="5301"/>
                  </a:lnTo>
                  <a:lnTo>
                    <a:pt x="149138" y="18575"/>
                  </a:lnTo>
                  <a:lnTo>
                    <a:pt x="163912" y="36173"/>
                  </a:lnTo>
                  <a:lnTo>
                    <a:pt x="178807" y="68151"/>
                  </a:lnTo>
                  <a:lnTo>
                    <a:pt x="191201" y="130173"/>
                  </a:lnTo>
                  <a:lnTo>
                    <a:pt x="190532" y="175161"/>
                  </a:lnTo>
                  <a:lnTo>
                    <a:pt x="174237" y="232983"/>
                  </a:lnTo>
                  <a:lnTo>
                    <a:pt x="155220" y="277893"/>
                  </a:lnTo>
                  <a:lnTo>
                    <a:pt x="135420" y="300385"/>
                  </a:lnTo>
                  <a:lnTo>
                    <a:pt x="111023" y="317010"/>
                  </a:lnTo>
                  <a:lnTo>
                    <a:pt x="70979" y="331776"/>
                  </a:lnTo>
                  <a:lnTo>
                    <a:pt x="43387" y="335641"/>
                  </a:lnTo>
                  <a:lnTo>
                    <a:pt x="21766" y="331119"/>
                  </a:lnTo>
                  <a:lnTo>
                    <a:pt x="12725" y="326638"/>
                  </a:lnTo>
                  <a:lnTo>
                    <a:pt x="6697" y="318971"/>
                  </a:lnTo>
                  <a:lnTo>
                    <a:pt x="0" y="297974"/>
                  </a:lnTo>
                  <a:lnTo>
                    <a:pt x="3263" y="276164"/>
                  </a:lnTo>
                  <a:lnTo>
                    <a:pt x="7408" y="265435"/>
                  </a:lnTo>
                  <a:lnTo>
                    <a:pt x="14851" y="257112"/>
                  </a:lnTo>
                  <a:lnTo>
                    <a:pt x="57299" y="235349"/>
                  </a:lnTo>
                  <a:lnTo>
                    <a:pt x="80982" y="228443"/>
                  </a:lnTo>
                  <a:lnTo>
                    <a:pt x="143844" y="227130"/>
                  </a:lnTo>
                  <a:lnTo>
                    <a:pt x="192098" y="237815"/>
                  </a:lnTo>
                  <a:lnTo>
                    <a:pt x="229793" y="249559"/>
                  </a:lnTo>
                  <a:lnTo>
                    <a:pt x="257855" y="254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116435" y="2000414"/>
            <a:ext cx="715939" cy="421141"/>
            <a:chOff x="3116435" y="2000414"/>
            <a:chExt cx="715939" cy="421141"/>
          </a:xfrm>
        </p:grpSpPr>
        <p:sp>
          <p:nvSpPr>
            <p:cNvPr id="49" name="Freeform 48"/>
            <p:cNvSpPr/>
            <p:nvPr/>
          </p:nvSpPr>
          <p:spPr>
            <a:xfrm>
              <a:off x="3116435" y="2160090"/>
              <a:ext cx="168457" cy="19310"/>
            </a:xfrm>
            <a:custGeom>
              <a:avLst/>
              <a:gdLst/>
              <a:ahLst/>
              <a:cxnLst/>
              <a:rect l="0" t="0" r="0" b="0"/>
              <a:pathLst>
                <a:path w="168457" h="19310">
                  <a:moveTo>
                    <a:pt x="168456" y="19309"/>
                  </a:moveTo>
                  <a:lnTo>
                    <a:pt x="157277" y="8130"/>
                  </a:lnTo>
                  <a:lnTo>
                    <a:pt x="139312" y="2642"/>
                  </a:lnTo>
                  <a:lnTo>
                    <a:pt x="76144" y="0"/>
                  </a:lnTo>
                  <a:lnTo>
                    <a:pt x="27086" y="9819"/>
                  </a:lnTo>
                  <a:lnTo>
                    <a:pt x="0" y="193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84932" y="2000414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2724" y="57264"/>
                  </a:lnTo>
                  <a:lnTo>
                    <a:pt x="8060" y="109774"/>
                  </a:lnTo>
                  <a:lnTo>
                    <a:pt x="2388" y="163547"/>
                  </a:lnTo>
                  <a:lnTo>
                    <a:pt x="6061" y="223638"/>
                  </a:lnTo>
                  <a:lnTo>
                    <a:pt x="9205" y="283202"/>
                  </a:lnTo>
                  <a:lnTo>
                    <a:pt x="9941" y="325909"/>
                  </a:lnTo>
                  <a:lnTo>
                    <a:pt x="7235" y="38005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569157" y="2003130"/>
              <a:ext cx="263217" cy="407672"/>
            </a:xfrm>
            <a:custGeom>
              <a:avLst/>
              <a:gdLst/>
              <a:ahLst/>
              <a:cxnLst/>
              <a:rect l="0" t="0" r="0" b="0"/>
              <a:pathLst>
                <a:path w="263217" h="407672">
                  <a:moveTo>
                    <a:pt x="52646" y="60455"/>
                  </a:moveTo>
                  <a:lnTo>
                    <a:pt x="58235" y="43687"/>
                  </a:lnTo>
                  <a:lnTo>
                    <a:pt x="70337" y="29216"/>
                  </a:lnTo>
                  <a:lnTo>
                    <a:pt x="96882" y="11035"/>
                  </a:lnTo>
                  <a:lnTo>
                    <a:pt x="117930" y="3395"/>
                  </a:lnTo>
                  <a:lnTo>
                    <a:pt x="142882" y="0"/>
                  </a:lnTo>
                  <a:lnTo>
                    <a:pt x="166451" y="4730"/>
                  </a:lnTo>
                  <a:lnTo>
                    <a:pt x="187454" y="15801"/>
                  </a:lnTo>
                  <a:lnTo>
                    <a:pt x="204587" y="32420"/>
                  </a:lnTo>
                  <a:lnTo>
                    <a:pt x="221798" y="61507"/>
                  </a:lnTo>
                  <a:lnTo>
                    <a:pt x="228717" y="109120"/>
                  </a:lnTo>
                  <a:lnTo>
                    <a:pt x="230335" y="150714"/>
                  </a:lnTo>
                  <a:lnTo>
                    <a:pt x="228127" y="210811"/>
                  </a:lnTo>
                  <a:lnTo>
                    <a:pt x="216900" y="267450"/>
                  </a:lnTo>
                  <a:lnTo>
                    <a:pt x="196834" y="323197"/>
                  </a:lnTo>
                  <a:lnTo>
                    <a:pt x="163357" y="369012"/>
                  </a:lnTo>
                  <a:lnTo>
                    <a:pt x="134192" y="395985"/>
                  </a:lnTo>
                  <a:lnTo>
                    <a:pt x="109556" y="407671"/>
                  </a:lnTo>
                  <a:lnTo>
                    <a:pt x="83008" y="407406"/>
                  </a:lnTo>
                  <a:lnTo>
                    <a:pt x="44875" y="394102"/>
                  </a:lnTo>
                  <a:lnTo>
                    <a:pt x="33427" y="388172"/>
                  </a:lnTo>
                  <a:lnTo>
                    <a:pt x="14468" y="369104"/>
                  </a:lnTo>
                  <a:lnTo>
                    <a:pt x="6137" y="357468"/>
                  </a:lnTo>
                  <a:lnTo>
                    <a:pt x="0" y="332061"/>
                  </a:lnTo>
                  <a:lnTo>
                    <a:pt x="1" y="318735"/>
                  </a:lnTo>
                  <a:lnTo>
                    <a:pt x="3511" y="307511"/>
                  </a:lnTo>
                  <a:lnTo>
                    <a:pt x="16770" y="288801"/>
                  </a:lnTo>
                  <a:lnTo>
                    <a:pt x="37481" y="278925"/>
                  </a:lnTo>
                  <a:lnTo>
                    <a:pt x="88905" y="272586"/>
                  </a:lnTo>
                  <a:lnTo>
                    <a:pt x="150188" y="279739"/>
                  </a:lnTo>
                  <a:lnTo>
                    <a:pt x="201635" y="292417"/>
                  </a:lnTo>
                  <a:lnTo>
                    <a:pt x="263216" y="313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1677762" y="1716289"/>
            <a:ext cx="2780624" cy="947345"/>
          </a:xfrm>
          <a:custGeom>
            <a:avLst/>
            <a:gdLst/>
            <a:ahLst/>
            <a:cxnLst/>
            <a:rect l="0" t="0" r="0" b="0"/>
            <a:pathLst>
              <a:path w="2780624" h="947345">
                <a:moveTo>
                  <a:pt x="1185989" y="20913"/>
                </a:moveTo>
                <a:lnTo>
                  <a:pt x="1169221" y="26502"/>
                </a:lnTo>
                <a:lnTo>
                  <a:pt x="1120199" y="23230"/>
                </a:lnTo>
                <a:lnTo>
                  <a:pt x="1059391" y="22769"/>
                </a:lnTo>
                <a:lnTo>
                  <a:pt x="996400" y="28352"/>
                </a:lnTo>
                <a:lnTo>
                  <a:pt x="934452" y="31696"/>
                </a:lnTo>
                <a:lnTo>
                  <a:pt x="877363" y="38406"/>
                </a:lnTo>
                <a:lnTo>
                  <a:pt x="815344" y="42083"/>
                </a:lnTo>
                <a:lnTo>
                  <a:pt x="769354" y="47089"/>
                </a:lnTo>
                <a:lnTo>
                  <a:pt x="724737" y="53214"/>
                </a:lnTo>
                <a:lnTo>
                  <a:pt x="681511" y="59835"/>
                </a:lnTo>
                <a:lnTo>
                  <a:pt x="638902" y="66677"/>
                </a:lnTo>
                <a:lnTo>
                  <a:pt x="575453" y="82696"/>
                </a:lnTo>
                <a:lnTo>
                  <a:pt x="512200" y="96671"/>
                </a:lnTo>
                <a:lnTo>
                  <a:pt x="454594" y="108220"/>
                </a:lnTo>
                <a:lnTo>
                  <a:pt x="400480" y="124640"/>
                </a:lnTo>
                <a:lnTo>
                  <a:pt x="338199" y="151150"/>
                </a:lnTo>
                <a:lnTo>
                  <a:pt x="277717" y="178916"/>
                </a:lnTo>
                <a:lnTo>
                  <a:pt x="220969" y="206931"/>
                </a:lnTo>
                <a:lnTo>
                  <a:pt x="168729" y="236165"/>
                </a:lnTo>
                <a:lnTo>
                  <a:pt x="112609" y="279152"/>
                </a:lnTo>
                <a:lnTo>
                  <a:pt x="63612" y="337255"/>
                </a:lnTo>
                <a:lnTo>
                  <a:pt x="31061" y="381141"/>
                </a:lnTo>
                <a:lnTo>
                  <a:pt x="8861" y="432620"/>
                </a:lnTo>
                <a:lnTo>
                  <a:pt x="0" y="487611"/>
                </a:lnTo>
                <a:lnTo>
                  <a:pt x="5411" y="551094"/>
                </a:lnTo>
                <a:lnTo>
                  <a:pt x="16785" y="588615"/>
                </a:lnTo>
                <a:lnTo>
                  <a:pt x="55166" y="645306"/>
                </a:lnTo>
                <a:lnTo>
                  <a:pt x="103566" y="690893"/>
                </a:lnTo>
                <a:lnTo>
                  <a:pt x="157581" y="726278"/>
                </a:lnTo>
                <a:lnTo>
                  <a:pt x="217596" y="761411"/>
                </a:lnTo>
                <a:lnTo>
                  <a:pt x="270748" y="786372"/>
                </a:lnTo>
                <a:lnTo>
                  <a:pt x="326307" y="808504"/>
                </a:lnTo>
                <a:lnTo>
                  <a:pt x="383512" y="828170"/>
                </a:lnTo>
                <a:lnTo>
                  <a:pt x="432842" y="845536"/>
                </a:lnTo>
                <a:lnTo>
                  <a:pt x="483333" y="858611"/>
                </a:lnTo>
                <a:lnTo>
                  <a:pt x="546027" y="873509"/>
                </a:lnTo>
                <a:lnTo>
                  <a:pt x="597068" y="887306"/>
                </a:lnTo>
                <a:lnTo>
                  <a:pt x="649235" y="903093"/>
                </a:lnTo>
                <a:lnTo>
                  <a:pt x="704857" y="915179"/>
                </a:lnTo>
                <a:lnTo>
                  <a:pt x="762671" y="923049"/>
                </a:lnTo>
                <a:lnTo>
                  <a:pt x="819966" y="928501"/>
                </a:lnTo>
                <a:lnTo>
                  <a:pt x="878276" y="937525"/>
                </a:lnTo>
                <a:lnTo>
                  <a:pt x="935718" y="944488"/>
                </a:lnTo>
                <a:lnTo>
                  <a:pt x="997191" y="946552"/>
                </a:lnTo>
                <a:lnTo>
                  <a:pt x="1056739" y="947163"/>
                </a:lnTo>
                <a:lnTo>
                  <a:pt x="1114547" y="947344"/>
                </a:lnTo>
                <a:lnTo>
                  <a:pt x="1173010" y="944278"/>
                </a:lnTo>
                <a:lnTo>
                  <a:pt x="1230496" y="939080"/>
                </a:lnTo>
                <a:lnTo>
                  <a:pt x="1291983" y="934421"/>
                </a:lnTo>
                <a:lnTo>
                  <a:pt x="1354655" y="925631"/>
                </a:lnTo>
                <a:lnTo>
                  <a:pt x="1417678" y="915618"/>
                </a:lnTo>
                <a:lnTo>
                  <a:pt x="1480805" y="905242"/>
                </a:lnTo>
                <a:lnTo>
                  <a:pt x="1543963" y="897878"/>
                </a:lnTo>
                <a:lnTo>
                  <a:pt x="1607130" y="889457"/>
                </a:lnTo>
                <a:lnTo>
                  <a:pt x="1667181" y="875264"/>
                </a:lnTo>
                <a:lnTo>
                  <a:pt x="1722018" y="863650"/>
                </a:lnTo>
                <a:lnTo>
                  <a:pt x="1778430" y="852799"/>
                </a:lnTo>
                <a:lnTo>
                  <a:pt x="1839599" y="839056"/>
                </a:lnTo>
                <a:lnTo>
                  <a:pt x="1899057" y="823286"/>
                </a:lnTo>
                <a:lnTo>
                  <a:pt x="1953719" y="811204"/>
                </a:lnTo>
                <a:lnTo>
                  <a:pt x="2010079" y="797096"/>
                </a:lnTo>
                <a:lnTo>
                  <a:pt x="2068113" y="784337"/>
                </a:lnTo>
                <a:lnTo>
                  <a:pt x="2125472" y="777437"/>
                </a:lnTo>
                <a:lnTo>
                  <a:pt x="2183802" y="767983"/>
                </a:lnTo>
                <a:lnTo>
                  <a:pt x="2241249" y="757773"/>
                </a:lnTo>
                <a:lnTo>
                  <a:pt x="2299604" y="747339"/>
                </a:lnTo>
                <a:lnTo>
                  <a:pt x="2353939" y="736839"/>
                </a:lnTo>
                <a:lnTo>
                  <a:pt x="2407084" y="726319"/>
                </a:lnTo>
                <a:lnTo>
                  <a:pt x="2456755" y="715792"/>
                </a:lnTo>
                <a:lnTo>
                  <a:pt x="2504228" y="708384"/>
                </a:lnTo>
                <a:lnTo>
                  <a:pt x="2567082" y="700292"/>
                </a:lnTo>
                <a:lnTo>
                  <a:pt x="2624558" y="680193"/>
                </a:lnTo>
                <a:lnTo>
                  <a:pt x="2677852" y="660625"/>
                </a:lnTo>
                <a:lnTo>
                  <a:pt x="2733699" y="623398"/>
                </a:lnTo>
                <a:lnTo>
                  <a:pt x="2767089" y="578972"/>
                </a:lnTo>
                <a:lnTo>
                  <a:pt x="2780623" y="523176"/>
                </a:lnTo>
                <a:lnTo>
                  <a:pt x="2779043" y="478957"/>
                </a:lnTo>
                <a:lnTo>
                  <a:pt x="2766859" y="432575"/>
                </a:lnTo>
                <a:lnTo>
                  <a:pt x="2736473" y="379020"/>
                </a:lnTo>
                <a:lnTo>
                  <a:pt x="2689422" y="315723"/>
                </a:lnTo>
                <a:lnTo>
                  <a:pt x="2635520" y="266189"/>
                </a:lnTo>
                <a:lnTo>
                  <a:pt x="2582098" y="230019"/>
                </a:lnTo>
                <a:lnTo>
                  <a:pt x="2526485" y="196315"/>
                </a:lnTo>
                <a:lnTo>
                  <a:pt x="2467320" y="160195"/>
                </a:lnTo>
                <a:lnTo>
                  <a:pt x="2416891" y="137441"/>
                </a:lnTo>
                <a:lnTo>
                  <a:pt x="2364904" y="119000"/>
                </a:lnTo>
                <a:lnTo>
                  <a:pt x="2312456" y="103008"/>
                </a:lnTo>
                <a:lnTo>
                  <a:pt x="2259872" y="86571"/>
                </a:lnTo>
                <a:lnTo>
                  <a:pt x="2204126" y="74292"/>
                </a:lnTo>
                <a:lnTo>
                  <a:pt x="2146275" y="60125"/>
                </a:lnTo>
                <a:lnTo>
                  <a:pt x="2092090" y="47349"/>
                </a:lnTo>
                <a:lnTo>
                  <a:pt x="2035870" y="40444"/>
                </a:lnTo>
                <a:lnTo>
                  <a:pt x="1977879" y="30989"/>
                </a:lnTo>
                <a:lnTo>
                  <a:pt x="1920531" y="20779"/>
                </a:lnTo>
                <a:lnTo>
                  <a:pt x="1878610" y="15004"/>
                </a:lnTo>
                <a:lnTo>
                  <a:pt x="1832682" y="12437"/>
                </a:lnTo>
                <a:lnTo>
                  <a:pt x="1788093" y="8177"/>
                </a:lnTo>
                <a:lnTo>
                  <a:pt x="1744879" y="3554"/>
                </a:lnTo>
                <a:lnTo>
                  <a:pt x="1702277" y="1499"/>
                </a:lnTo>
                <a:lnTo>
                  <a:pt x="1656826" y="586"/>
                </a:lnTo>
                <a:lnTo>
                  <a:pt x="1609329" y="180"/>
                </a:lnTo>
                <a:lnTo>
                  <a:pt x="1560924" y="0"/>
                </a:lnTo>
                <a:lnTo>
                  <a:pt x="1515233" y="3039"/>
                </a:lnTo>
                <a:lnTo>
                  <a:pt x="1470360" y="7120"/>
                </a:lnTo>
                <a:lnTo>
                  <a:pt x="1423120" y="8933"/>
                </a:lnTo>
                <a:lnTo>
                  <a:pt x="1377948" y="12859"/>
                </a:lnTo>
                <a:lnTo>
                  <a:pt x="1333305" y="18503"/>
                </a:lnTo>
                <a:lnTo>
                  <a:pt x="1286168" y="24911"/>
                </a:lnTo>
                <a:lnTo>
                  <a:pt x="1237922" y="31658"/>
                </a:lnTo>
                <a:lnTo>
                  <a:pt x="1191523" y="38557"/>
                </a:lnTo>
                <a:lnTo>
                  <a:pt x="1133686" y="47847"/>
                </a:lnTo>
                <a:lnTo>
                  <a:pt x="1084107" y="51580"/>
                </a:lnTo>
                <a:lnTo>
                  <a:pt x="1070175" y="5249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2013-10-28T13:23:19Z</dcterms:created>
  <dcterms:modified xsi:type="dcterms:W3CDTF">2013-10-28T13:23:37Z</dcterms:modified>
</cp:coreProperties>
</file>